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32"/>
  </p:notesMasterIdLst>
  <p:sldIdLst>
    <p:sldId id="256" r:id="rId5"/>
    <p:sldId id="258" r:id="rId6"/>
    <p:sldId id="260" r:id="rId7"/>
    <p:sldId id="305" r:id="rId8"/>
    <p:sldId id="278" r:id="rId9"/>
    <p:sldId id="309" r:id="rId10"/>
    <p:sldId id="310" r:id="rId11"/>
    <p:sldId id="311" r:id="rId12"/>
    <p:sldId id="312" r:id="rId13"/>
    <p:sldId id="313" r:id="rId14"/>
    <p:sldId id="314" r:id="rId15"/>
    <p:sldId id="317" r:id="rId16"/>
    <p:sldId id="316" r:id="rId17"/>
    <p:sldId id="328" r:id="rId18"/>
    <p:sldId id="306" r:id="rId19"/>
    <p:sldId id="329" r:id="rId20"/>
    <p:sldId id="318" r:id="rId21"/>
    <p:sldId id="319" r:id="rId22"/>
    <p:sldId id="320" r:id="rId23"/>
    <p:sldId id="321" r:id="rId24"/>
    <p:sldId id="322" r:id="rId25"/>
    <p:sldId id="323" r:id="rId26"/>
    <p:sldId id="324" r:id="rId27"/>
    <p:sldId id="325" r:id="rId28"/>
    <p:sldId id="326" r:id="rId29"/>
    <p:sldId id="327" r:id="rId30"/>
    <p:sldId id="277" r:id="rId31"/>
  </p:sldIdLst>
  <p:sldSz cx="9144000" cy="5143500" type="screen16x9"/>
  <p:notesSz cx="6858000" cy="9144000"/>
  <p:embeddedFontLst>
    <p:embeddedFont>
      <p:font typeface="Black Han Sans" panose="020B0604020202020204" charset="-127"/>
      <p:regular r:id="rId33"/>
    </p:embeddedFont>
    <p:embeddedFont>
      <p:font typeface="#9Slide02 Tieu de dai" panose="02000000000000000000" pitchFamily="2" charset="0"/>
      <p:bold r:id="rId34"/>
    </p:embeddedFont>
    <p:embeddedFont>
      <p:font typeface="#9Slide03 Jura Bold" panose="00000800000000000000" pitchFamily="2" charset="0"/>
      <p:bold r:id="rId35"/>
    </p:embeddedFont>
    <p:embeddedFont>
      <p:font typeface="ABeeZee" panose="020B0604020202020204" charset="0"/>
      <p:regular r:id="rId36"/>
      <p:italic r:id="rId37"/>
    </p:embeddedFont>
    <p:embeddedFont>
      <p:font typeface="Cambria Math" panose="02040503050406030204" pitchFamily="18" charset="0"/>
      <p:regular r:id="rId38"/>
    </p:embeddedFont>
    <p:embeddedFont>
      <p:font typeface="Montserrat" panose="000005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035"/>
    <a:srgbClr val="7A0C0C"/>
    <a:srgbClr val="FBD5D5"/>
    <a:srgbClr val="7279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AFD8E2-F90C-409E-97F6-431AE5D78E1B}" v="4" dt="2022-03-12T15:22:59.113"/>
  </p1510:revLst>
</p1510:revInfo>
</file>

<file path=ppt/tableStyles.xml><?xml version="1.0" encoding="utf-8"?>
<a:tblStyleLst xmlns:a="http://schemas.openxmlformats.org/drawingml/2006/main" def="{AA0E2BCC-4A3E-453A-AAC9-6414F2A96F09}">
  <a:tblStyle styleId="{AA0E2BCC-4A3E-453A-AAC9-6414F2A96F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16"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THU MAI ANH 20193288" userId="f7ef1e59-5016-4f15-a204-f58a8361bedd" providerId="ADAL" clId="{E8AFD8E2-F90C-409E-97F6-431AE5D78E1B}"/>
    <pc:docChg chg="undo custSel addSld delSld modSld">
      <pc:chgData name="TRAN THU MAI ANH 20193288" userId="f7ef1e59-5016-4f15-a204-f58a8361bedd" providerId="ADAL" clId="{E8AFD8E2-F90C-409E-97F6-431AE5D78E1B}" dt="2022-03-12T15:23:18.604" v="7" actId="47"/>
      <pc:docMkLst>
        <pc:docMk/>
      </pc:docMkLst>
      <pc:sldChg chg="addSp delSp modSp new add del mod setBg">
        <pc:chgData name="TRAN THU MAI ANH 20193288" userId="f7ef1e59-5016-4f15-a204-f58a8361bedd" providerId="ADAL" clId="{E8AFD8E2-F90C-409E-97F6-431AE5D78E1B}" dt="2022-03-12T15:23:18.604" v="7" actId="47"/>
        <pc:sldMkLst>
          <pc:docMk/>
          <pc:sldMk cId="2083378378" sldId="330"/>
        </pc:sldMkLst>
        <pc:spChg chg="del">
          <ac:chgData name="TRAN THU MAI ANH 20193288" userId="f7ef1e59-5016-4f15-a204-f58a8361bedd" providerId="ADAL" clId="{E8AFD8E2-F90C-409E-97F6-431AE5D78E1B}" dt="2022-03-12T15:22:05.870" v="1"/>
          <ac:spMkLst>
            <pc:docMk/>
            <pc:sldMk cId="2083378378" sldId="330"/>
            <ac:spMk id="2" creationId="{F79A1104-9CA0-4E30-81F3-8A6777D1E4D3}"/>
          </ac:spMkLst>
        </pc:spChg>
        <pc:spChg chg="add del mod">
          <ac:chgData name="TRAN THU MAI ANH 20193288" userId="f7ef1e59-5016-4f15-a204-f58a8361bedd" providerId="ADAL" clId="{E8AFD8E2-F90C-409E-97F6-431AE5D78E1B}" dt="2022-03-12T15:22:15.265" v="2" actId="478"/>
          <ac:spMkLst>
            <pc:docMk/>
            <pc:sldMk cId="2083378378" sldId="330"/>
            <ac:spMk id="3" creationId="{F8605EF9-C0A9-4C1C-932A-C7A26B6CA10D}"/>
          </ac:spMkLst>
        </pc:spChg>
        <pc:picChg chg="add mod">
          <ac:chgData name="TRAN THU MAI ANH 20193288" userId="f7ef1e59-5016-4f15-a204-f58a8361bedd" providerId="ADAL" clId="{E8AFD8E2-F90C-409E-97F6-431AE5D78E1B}" dt="2022-03-12T15:22:16.748" v="3"/>
          <ac:picMkLst>
            <pc:docMk/>
            <pc:sldMk cId="2083378378" sldId="330"/>
            <ac:picMk id="4" creationId="{CD737170-1972-441D-B7D0-24A309AB96E8}"/>
          </ac:picMkLst>
        </pc:picChg>
        <pc:picChg chg="add mod">
          <ac:chgData name="TRAN THU MAI ANH 20193288" userId="f7ef1e59-5016-4f15-a204-f58a8361bedd" providerId="ADAL" clId="{E8AFD8E2-F90C-409E-97F6-431AE5D78E1B}" dt="2022-03-12T15:22:16.748" v="3"/>
          <ac:picMkLst>
            <pc:docMk/>
            <pc:sldMk cId="2083378378" sldId="330"/>
            <ac:picMk id="5" creationId="{520BF044-840F-4621-8C68-46A04337CE3C}"/>
          </ac:picMkLst>
        </pc:picChg>
      </pc:sldChg>
    </pc:docChg>
  </pc:docChgLst>
  <pc:docChgLst>
    <pc:chgData name="TRAN THU MAI ANH 20193288" userId="f7ef1e59-5016-4f15-a204-f58a8361bedd" providerId="ADAL" clId="{FEAD1B56-3BD7-4BF3-885F-6CFAABB2440C}"/>
    <pc:docChg chg="modSld">
      <pc:chgData name="TRAN THU MAI ANH 20193288" userId="f7ef1e59-5016-4f15-a204-f58a8361bedd" providerId="ADAL" clId="{FEAD1B56-3BD7-4BF3-885F-6CFAABB2440C}" dt="2022-02-17T09:12:52.849" v="45" actId="20577"/>
      <pc:docMkLst>
        <pc:docMk/>
      </pc:docMkLst>
      <pc:sldChg chg="modSp">
        <pc:chgData name="TRAN THU MAI ANH 20193288" userId="f7ef1e59-5016-4f15-a204-f58a8361bedd" providerId="ADAL" clId="{FEAD1B56-3BD7-4BF3-885F-6CFAABB2440C}" dt="2022-02-17T09:12:52.849" v="45" actId="20577"/>
        <pc:sldMkLst>
          <pc:docMk/>
          <pc:sldMk cId="231391454" sldId="322"/>
        </pc:sldMkLst>
        <pc:spChg chg="mod">
          <ac:chgData name="TRAN THU MAI ANH 20193288" userId="f7ef1e59-5016-4f15-a204-f58a8361bedd" providerId="ADAL" clId="{FEAD1B56-3BD7-4BF3-885F-6CFAABB2440C}" dt="2022-02-17T09:12:52.849" v="45" actId="20577"/>
          <ac:spMkLst>
            <pc:docMk/>
            <pc:sldMk cId="231391454" sldId="322"/>
            <ac:spMk id="13" creationId="{992E9703-2C9F-479C-BF04-F8C281569EC0}"/>
          </ac:spMkLst>
        </pc:spChg>
      </pc:sldChg>
    </pc:docChg>
  </pc:docChgLst>
  <pc:docChgLst>
    <pc:chgData name="TRAN THU MAI ANH 20193288" userId="f7ef1e59-5016-4f15-a204-f58a8361bedd" providerId="ADAL" clId="{D15A3AD0-A391-4BDA-A6CE-7D27E2AA2A29}"/>
    <pc:docChg chg="undo custSel addSld modSld sldOrd">
      <pc:chgData name="TRAN THU MAI ANH 20193288" userId="f7ef1e59-5016-4f15-a204-f58a8361bedd" providerId="ADAL" clId="{D15A3AD0-A391-4BDA-A6CE-7D27E2AA2A29}" dt="2022-02-17T08:54:52.486" v="295" actId="20577"/>
      <pc:docMkLst>
        <pc:docMk/>
      </pc:docMkLst>
      <pc:sldChg chg="addSp modSp mod">
        <pc:chgData name="TRAN THU MAI ANH 20193288" userId="f7ef1e59-5016-4f15-a204-f58a8361bedd" providerId="ADAL" clId="{D15A3AD0-A391-4BDA-A6CE-7D27E2AA2A29}" dt="2022-02-17T08:54:52.486" v="295" actId="20577"/>
        <pc:sldMkLst>
          <pc:docMk/>
          <pc:sldMk cId="0" sldId="278"/>
        </pc:sldMkLst>
        <pc:spChg chg="add mod">
          <ac:chgData name="TRAN THU MAI ANH 20193288" userId="f7ef1e59-5016-4f15-a204-f58a8361bedd" providerId="ADAL" clId="{D15A3AD0-A391-4BDA-A6CE-7D27E2AA2A29}" dt="2022-02-17T08:54:52.486" v="295" actId="20577"/>
          <ac:spMkLst>
            <pc:docMk/>
            <pc:sldMk cId="0" sldId="278"/>
            <ac:spMk id="20" creationId="{37DE89C5-CC05-44C3-99B5-F9651B188066}"/>
          </ac:spMkLst>
        </pc:spChg>
      </pc:sldChg>
      <pc:sldChg chg="addSp modSp mod">
        <pc:chgData name="TRAN THU MAI ANH 20193288" userId="f7ef1e59-5016-4f15-a204-f58a8361bedd" providerId="ADAL" clId="{D15A3AD0-A391-4BDA-A6CE-7D27E2AA2A29}" dt="2022-02-17T08:52:48.216" v="245" actId="1035"/>
        <pc:sldMkLst>
          <pc:docMk/>
          <pc:sldMk cId="3933307269" sldId="305"/>
        </pc:sldMkLst>
        <pc:spChg chg="add mod">
          <ac:chgData name="TRAN THU MAI ANH 20193288" userId="f7ef1e59-5016-4f15-a204-f58a8361bedd" providerId="ADAL" clId="{D15A3AD0-A391-4BDA-A6CE-7D27E2AA2A29}" dt="2022-02-17T08:52:48.216" v="245" actId="1035"/>
          <ac:spMkLst>
            <pc:docMk/>
            <pc:sldMk cId="3933307269" sldId="305"/>
            <ac:spMk id="13" creationId="{873185DE-8973-44C3-88AE-9107D1D912E8}"/>
          </ac:spMkLst>
        </pc:spChg>
      </pc:sldChg>
      <pc:sldChg chg="addSp modSp mod">
        <pc:chgData name="TRAN THU MAI ANH 20193288" userId="f7ef1e59-5016-4f15-a204-f58a8361bedd" providerId="ADAL" clId="{D15A3AD0-A391-4BDA-A6CE-7D27E2AA2A29}" dt="2022-02-17T08:54:13.617" v="282" actId="20577"/>
        <pc:sldMkLst>
          <pc:docMk/>
          <pc:sldMk cId="4209583474" sldId="306"/>
        </pc:sldMkLst>
        <pc:spChg chg="add mod">
          <ac:chgData name="TRAN THU MAI ANH 20193288" userId="f7ef1e59-5016-4f15-a204-f58a8361bedd" providerId="ADAL" clId="{D15A3AD0-A391-4BDA-A6CE-7D27E2AA2A29}" dt="2022-02-17T08:54:13.617" v="282" actId="20577"/>
          <ac:spMkLst>
            <pc:docMk/>
            <pc:sldMk cId="4209583474" sldId="306"/>
            <ac:spMk id="10" creationId="{B2F39E82-1299-4A56-9EC8-1D118018330C}"/>
          </ac:spMkLst>
        </pc:spChg>
      </pc:sldChg>
      <pc:sldChg chg="addSp modSp mod">
        <pc:chgData name="TRAN THU MAI ANH 20193288" userId="f7ef1e59-5016-4f15-a204-f58a8361bedd" providerId="ADAL" clId="{D15A3AD0-A391-4BDA-A6CE-7D27E2AA2A29}" dt="2022-02-17T08:54:47.874" v="294" actId="20577"/>
        <pc:sldMkLst>
          <pc:docMk/>
          <pc:sldMk cId="3612428825" sldId="309"/>
        </pc:sldMkLst>
        <pc:spChg chg="add mod">
          <ac:chgData name="TRAN THU MAI ANH 20193288" userId="f7ef1e59-5016-4f15-a204-f58a8361bedd" providerId="ADAL" clId="{D15A3AD0-A391-4BDA-A6CE-7D27E2AA2A29}" dt="2022-02-17T08:54:47.874" v="294" actId="20577"/>
          <ac:spMkLst>
            <pc:docMk/>
            <pc:sldMk cId="3612428825" sldId="309"/>
            <ac:spMk id="11" creationId="{7B6EB881-C655-4B3A-B98E-B47AE3424C31}"/>
          </ac:spMkLst>
        </pc:spChg>
      </pc:sldChg>
      <pc:sldChg chg="addSp modSp mod">
        <pc:chgData name="TRAN THU MAI ANH 20193288" userId="f7ef1e59-5016-4f15-a204-f58a8361bedd" providerId="ADAL" clId="{D15A3AD0-A391-4BDA-A6CE-7D27E2AA2A29}" dt="2022-02-17T08:54:42.618" v="293" actId="20577"/>
        <pc:sldMkLst>
          <pc:docMk/>
          <pc:sldMk cId="93009099" sldId="310"/>
        </pc:sldMkLst>
        <pc:spChg chg="add mod">
          <ac:chgData name="TRAN THU MAI ANH 20193288" userId="f7ef1e59-5016-4f15-a204-f58a8361bedd" providerId="ADAL" clId="{D15A3AD0-A391-4BDA-A6CE-7D27E2AA2A29}" dt="2022-02-17T08:54:42.618" v="293" actId="20577"/>
          <ac:spMkLst>
            <pc:docMk/>
            <pc:sldMk cId="93009099" sldId="310"/>
            <ac:spMk id="66" creationId="{B65F5A28-EE4D-4E36-BDFA-FD79E83E07D2}"/>
          </ac:spMkLst>
        </pc:spChg>
      </pc:sldChg>
      <pc:sldChg chg="addSp modSp mod">
        <pc:chgData name="TRAN THU MAI ANH 20193288" userId="f7ef1e59-5016-4f15-a204-f58a8361bedd" providerId="ADAL" clId="{D15A3AD0-A391-4BDA-A6CE-7D27E2AA2A29}" dt="2022-02-17T08:54:39.097" v="292" actId="20577"/>
        <pc:sldMkLst>
          <pc:docMk/>
          <pc:sldMk cId="448336600" sldId="311"/>
        </pc:sldMkLst>
        <pc:spChg chg="add mod">
          <ac:chgData name="TRAN THU MAI ANH 20193288" userId="f7ef1e59-5016-4f15-a204-f58a8361bedd" providerId="ADAL" clId="{D15A3AD0-A391-4BDA-A6CE-7D27E2AA2A29}" dt="2022-02-17T08:54:39.097" v="292" actId="20577"/>
          <ac:spMkLst>
            <pc:docMk/>
            <pc:sldMk cId="448336600" sldId="311"/>
            <ac:spMk id="68" creationId="{2D7B1F3F-62DF-4C9F-A780-AAA24ED44EF9}"/>
          </ac:spMkLst>
        </pc:spChg>
      </pc:sldChg>
      <pc:sldChg chg="addSp modSp mod">
        <pc:chgData name="TRAN THU MAI ANH 20193288" userId="f7ef1e59-5016-4f15-a204-f58a8361bedd" providerId="ADAL" clId="{D15A3AD0-A391-4BDA-A6CE-7D27E2AA2A29}" dt="2022-02-17T08:54:34.471" v="291" actId="20577"/>
        <pc:sldMkLst>
          <pc:docMk/>
          <pc:sldMk cId="2291710906" sldId="312"/>
        </pc:sldMkLst>
        <pc:spChg chg="add mod">
          <ac:chgData name="TRAN THU MAI ANH 20193288" userId="f7ef1e59-5016-4f15-a204-f58a8361bedd" providerId="ADAL" clId="{D15A3AD0-A391-4BDA-A6CE-7D27E2AA2A29}" dt="2022-02-17T08:54:34.471" v="291" actId="20577"/>
          <ac:spMkLst>
            <pc:docMk/>
            <pc:sldMk cId="2291710906" sldId="312"/>
            <ac:spMk id="26" creationId="{150B2A9C-2F0D-4096-B103-0B18D16033CE}"/>
          </ac:spMkLst>
        </pc:spChg>
      </pc:sldChg>
      <pc:sldChg chg="addSp modSp mod">
        <pc:chgData name="TRAN THU MAI ANH 20193288" userId="f7ef1e59-5016-4f15-a204-f58a8361bedd" providerId="ADAL" clId="{D15A3AD0-A391-4BDA-A6CE-7D27E2AA2A29}" dt="2022-02-17T08:54:30.851" v="290" actId="20577"/>
        <pc:sldMkLst>
          <pc:docMk/>
          <pc:sldMk cId="2083796416" sldId="313"/>
        </pc:sldMkLst>
        <pc:spChg chg="add mod">
          <ac:chgData name="TRAN THU MAI ANH 20193288" userId="f7ef1e59-5016-4f15-a204-f58a8361bedd" providerId="ADAL" clId="{D15A3AD0-A391-4BDA-A6CE-7D27E2AA2A29}" dt="2022-02-17T08:54:30.851" v="290" actId="20577"/>
          <ac:spMkLst>
            <pc:docMk/>
            <pc:sldMk cId="2083796416" sldId="313"/>
            <ac:spMk id="11" creationId="{828993D5-BBA0-4B75-ADB3-12437540BBD3}"/>
          </ac:spMkLst>
        </pc:spChg>
      </pc:sldChg>
      <pc:sldChg chg="addSp modSp mod">
        <pc:chgData name="TRAN THU MAI ANH 20193288" userId="f7ef1e59-5016-4f15-a204-f58a8361bedd" providerId="ADAL" clId="{D15A3AD0-A391-4BDA-A6CE-7D27E2AA2A29}" dt="2022-02-17T08:54:26.528" v="288" actId="20577"/>
        <pc:sldMkLst>
          <pc:docMk/>
          <pc:sldMk cId="793228409" sldId="314"/>
        </pc:sldMkLst>
        <pc:spChg chg="add mod">
          <ac:chgData name="TRAN THU MAI ANH 20193288" userId="f7ef1e59-5016-4f15-a204-f58a8361bedd" providerId="ADAL" clId="{D15A3AD0-A391-4BDA-A6CE-7D27E2AA2A29}" dt="2022-02-17T08:54:26.528" v="288" actId="20577"/>
          <ac:spMkLst>
            <pc:docMk/>
            <pc:sldMk cId="793228409" sldId="314"/>
            <ac:spMk id="8" creationId="{A05665F5-18AB-40DA-9DCA-CA559C0425D2}"/>
          </ac:spMkLst>
        </pc:spChg>
        <pc:graphicFrameChg chg="modGraphic">
          <ac:chgData name="TRAN THU MAI ANH 20193288" userId="f7ef1e59-5016-4f15-a204-f58a8361bedd" providerId="ADAL" clId="{D15A3AD0-A391-4BDA-A6CE-7D27E2AA2A29}" dt="2022-02-17T08:43:44.466" v="14" actId="20577"/>
          <ac:graphicFrameMkLst>
            <pc:docMk/>
            <pc:sldMk cId="793228409" sldId="314"/>
            <ac:graphicFrameMk id="7" creationId="{573D8C52-6154-417C-9F9B-801C5238DB33}"/>
          </ac:graphicFrameMkLst>
        </pc:graphicFrameChg>
      </pc:sldChg>
      <pc:sldChg chg="addSp modSp mod">
        <pc:chgData name="TRAN THU MAI ANH 20193288" userId="f7ef1e59-5016-4f15-a204-f58a8361bedd" providerId="ADAL" clId="{D15A3AD0-A391-4BDA-A6CE-7D27E2AA2A29}" dt="2022-02-17T08:53:53.830" v="276" actId="20577"/>
        <pc:sldMkLst>
          <pc:docMk/>
          <pc:sldMk cId="928875317" sldId="320"/>
        </pc:sldMkLst>
        <pc:spChg chg="add mod">
          <ac:chgData name="TRAN THU MAI ANH 20193288" userId="f7ef1e59-5016-4f15-a204-f58a8361bedd" providerId="ADAL" clId="{D15A3AD0-A391-4BDA-A6CE-7D27E2AA2A29}" dt="2022-02-17T08:53:53.830" v="276" actId="20577"/>
          <ac:spMkLst>
            <pc:docMk/>
            <pc:sldMk cId="928875317" sldId="320"/>
            <ac:spMk id="8" creationId="{F72B7121-B9CD-42CA-B95B-4045836CEFE1}"/>
          </ac:spMkLst>
        </pc:spChg>
      </pc:sldChg>
      <pc:sldChg chg="addSp modSp mod">
        <pc:chgData name="TRAN THU MAI ANH 20193288" userId="f7ef1e59-5016-4f15-a204-f58a8361bedd" providerId="ADAL" clId="{D15A3AD0-A391-4BDA-A6CE-7D27E2AA2A29}" dt="2022-02-17T08:53:49.031" v="272" actId="14100"/>
        <pc:sldMkLst>
          <pc:docMk/>
          <pc:sldMk cId="943741950" sldId="321"/>
        </pc:sldMkLst>
        <pc:spChg chg="add mod">
          <ac:chgData name="TRAN THU MAI ANH 20193288" userId="f7ef1e59-5016-4f15-a204-f58a8361bedd" providerId="ADAL" clId="{D15A3AD0-A391-4BDA-A6CE-7D27E2AA2A29}" dt="2022-02-17T08:53:49.031" v="272" actId="14100"/>
          <ac:spMkLst>
            <pc:docMk/>
            <pc:sldMk cId="943741950" sldId="321"/>
            <ac:spMk id="11" creationId="{59737FC9-696A-43C7-86BD-7C0F3EEF023A}"/>
          </ac:spMkLst>
        </pc:spChg>
      </pc:sldChg>
      <pc:sldChg chg="addSp modSp mod">
        <pc:chgData name="TRAN THU MAI ANH 20193288" userId="f7ef1e59-5016-4f15-a204-f58a8361bedd" providerId="ADAL" clId="{D15A3AD0-A391-4BDA-A6CE-7D27E2AA2A29}" dt="2022-02-17T08:53:39.024" v="269" actId="20577"/>
        <pc:sldMkLst>
          <pc:docMk/>
          <pc:sldMk cId="231391454" sldId="322"/>
        </pc:sldMkLst>
        <pc:spChg chg="add mod">
          <ac:chgData name="TRAN THU MAI ANH 20193288" userId="f7ef1e59-5016-4f15-a204-f58a8361bedd" providerId="ADAL" clId="{D15A3AD0-A391-4BDA-A6CE-7D27E2AA2A29}" dt="2022-02-17T08:53:39.024" v="269" actId="20577"/>
          <ac:spMkLst>
            <pc:docMk/>
            <pc:sldMk cId="231391454" sldId="322"/>
            <ac:spMk id="16" creationId="{4F14B1D7-5D67-4735-A354-EA6664158F84}"/>
          </ac:spMkLst>
        </pc:spChg>
      </pc:sldChg>
      <pc:sldChg chg="addSp modSp mod">
        <pc:chgData name="TRAN THU MAI ANH 20193288" userId="f7ef1e59-5016-4f15-a204-f58a8361bedd" providerId="ADAL" clId="{D15A3AD0-A391-4BDA-A6CE-7D27E2AA2A29}" dt="2022-02-17T08:53:34.181" v="267" actId="20577"/>
        <pc:sldMkLst>
          <pc:docMk/>
          <pc:sldMk cId="3918740786" sldId="323"/>
        </pc:sldMkLst>
        <pc:spChg chg="add mod">
          <ac:chgData name="TRAN THU MAI ANH 20193288" userId="f7ef1e59-5016-4f15-a204-f58a8361bedd" providerId="ADAL" clId="{D15A3AD0-A391-4BDA-A6CE-7D27E2AA2A29}" dt="2022-02-17T08:53:34.181" v="267" actId="20577"/>
          <ac:spMkLst>
            <pc:docMk/>
            <pc:sldMk cId="3918740786" sldId="323"/>
            <ac:spMk id="17" creationId="{34D7216F-C5B0-44EF-829D-29BAAA9B5F1E}"/>
          </ac:spMkLst>
        </pc:spChg>
      </pc:sldChg>
      <pc:sldChg chg="addSp modSp mod">
        <pc:chgData name="TRAN THU MAI ANH 20193288" userId="f7ef1e59-5016-4f15-a204-f58a8361bedd" providerId="ADAL" clId="{D15A3AD0-A391-4BDA-A6CE-7D27E2AA2A29}" dt="2022-02-17T08:53:30.346" v="265" actId="20577"/>
        <pc:sldMkLst>
          <pc:docMk/>
          <pc:sldMk cId="2825396041" sldId="324"/>
        </pc:sldMkLst>
        <pc:spChg chg="add mod">
          <ac:chgData name="TRAN THU MAI ANH 20193288" userId="f7ef1e59-5016-4f15-a204-f58a8361bedd" providerId="ADAL" clId="{D15A3AD0-A391-4BDA-A6CE-7D27E2AA2A29}" dt="2022-02-17T08:53:30.346" v="265" actId="20577"/>
          <ac:spMkLst>
            <pc:docMk/>
            <pc:sldMk cId="2825396041" sldId="324"/>
            <ac:spMk id="147" creationId="{B0A48B19-D461-4FFA-834F-66D2A0B99B7F}"/>
          </ac:spMkLst>
        </pc:spChg>
      </pc:sldChg>
      <pc:sldChg chg="addSp modSp mod">
        <pc:chgData name="TRAN THU MAI ANH 20193288" userId="f7ef1e59-5016-4f15-a204-f58a8361bedd" providerId="ADAL" clId="{D15A3AD0-A391-4BDA-A6CE-7D27E2AA2A29}" dt="2022-02-17T08:53:23.690" v="262" actId="20577"/>
        <pc:sldMkLst>
          <pc:docMk/>
          <pc:sldMk cId="248018694" sldId="327"/>
        </pc:sldMkLst>
        <pc:spChg chg="add mod">
          <ac:chgData name="TRAN THU MAI ANH 20193288" userId="f7ef1e59-5016-4f15-a204-f58a8361bedd" providerId="ADAL" clId="{D15A3AD0-A391-4BDA-A6CE-7D27E2AA2A29}" dt="2022-02-17T08:53:23.690" v="262" actId="20577"/>
          <ac:spMkLst>
            <pc:docMk/>
            <pc:sldMk cId="248018694" sldId="327"/>
            <ac:spMk id="35" creationId="{BED87C2B-0C76-4E52-80F7-CAD6CC33203A}"/>
          </ac:spMkLst>
        </pc:spChg>
      </pc:sldChg>
      <pc:sldChg chg="addSp modSp mod">
        <pc:chgData name="TRAN THU MAI ANH 20193288" userId="f7ef1e59-5016-4f15-a204-f58a8361bedd" providerId="ADAL" clId="{D15A3AD0-A391-4BDA-A6CE-7D27E2AA2A29}" dt="2022-02-17T08:54:19.166" v="284" actId="20577"/>
        <pc:sldMkLst>
          <pc:docMk/>
          <pc:sldMk cId="1289733304" sldId="328"/>
        </pc:sldMkLst>
        <pc:spChg chg="add mod">
          <ac:chgData name="TRAN THU MAI ANH 20193288" userId="f7ef1e59-5016-4f15-a204-f58a8361bedd" providerId="ADAL" clId="{D15A3AD0-A391-4BDA-A6CE-7D27E2AA2A29}" dt="2022-02-17T08:54:19.166" v="284" actId="20577"/>
          <ac:spMkLst>
            <pc:docMk/>
            <pc:sldMk cId="1289733304" sldId="328"/>
            <ac:spMk id="7" creationId="{82067AC6-CCC3-444E-B042-CDD28C9CA3A1}"/>
          </ac:spMkLst>
        </pc:spChg>
      </pc:sldChg>
      <pc:sldChg chg="addSp delSp modSp add mod ord">
        <pc:chgData name="TRAN THU MAI ANH 20193288" userId="f7ef1e59-5016-4f15-a204-f58a8361bedd" providerId="ADAL" clId="{D15A3AD0-A391-4BDA-A6CE-7D27E2AA2A29}" dt="2022-02-17T08:54:05.876" v="280" actId="20577"/>
        <pc:sldMkLst>
          <pc:docMk/>
          <pc:sldMk cId="2499900694" sldId="329"/>
        </pc:sldMkLst>
        <pc:spChg chg="add del mod">
          <ac:chgData name="TRAN THU MAI ANH 20193288" userId="f7ef1e59-5016-4f15-a204-f58a8361bedd" providerId="ADAL" clId="{D15A3AD0-A391-4BDA-A6CE-7D27E2AA2A29}" dt="2022-02-17T08:44:30.816" v="20" actId="478"/>
          <ac:spMkLst>
            <pc:docMk/>
            <pc:sldMk cId="2499900694" sldId="329"/>
            <ac:spMk id="3" creationId="{22085187-3AF9-4F96-AD07-23A8E62B3D6D}"/>
          </ac:spMkLst>
        </pc:spChg>
        <pc:spChg chg="add del mod">
          <ac:chgData name="TRAN THU MAI ANH 20193288" userId="f7ef1e59-5016-4f15-a204-f58a8361bedd" providerId="ADAL" clId="{D15A3AD0-A391-4BDA-A6CE-7D27E2AA2A29}" dt="2022-02-17T08:44:36.893" v="22"/>
          <ac:spMkLst>
            <pc:docMk/>
            <pc:sldMk cId="2499900694" sldId="329"/>
            <ac:spMk id="5" creationId="{038C8C2E-2DE0-40E9-8F7F-FB82F25251D5}"/>
          </ac:spMkLst>
        </pc:spChg>
        <pc:spChg chg="add mod">
          <ac:chgData name="TRAN THU MAI ANH 20193288" userId="f7ef1e59-5016-4f15-a204-f58a8361bedd" providerId="ADAL" clId="{D15A3AD0-A391-4BDA-A6CE-7D27E2AA2A29}" dt="2022-02-17T08:51:41.796" v="237" actId="20577"/>
          <ac:spMkLst>
            <pc:docMk/>
            <pc:sldMk cId="2499900694" sldId="329"/>
            <ac:spMk id="18" creationId="{74E1ACFB-58F5-4307-A707-DACDB6F274C3}"/>
          </ac:spMkLst>
        </pc:spChg>
        <pc:spChg chg="add mod">
          <ac:chgData name="TRAN THU MAI ANH 20193288" userId="f7ef1e59-5016-4f15-a204-f58a8361bedd" providerId="ADAL" clId="{D15A3AD0-A391-4BDA-A6CE-7D27E2AA2A29}" dt="2022-02-17T08:54:05.876" v="280" actId="20577"/>
          <ac:spMkLst>
            <pc:docMk/>
            <pc:sldMk cId="2499900694" sldId="329"/>
            <ac:spMk id="19" creationId="{7DC29A44-210A-461D-BE0C-55F66F5AE073}"/>
          </ac:spMkLst>
        </pc:spChg>
        <pc:spChg chg="del">
          <ac:chgData name="TRAN THU MAI ANH 20193288" userId="f7ef1e59-5016-4f15-a204-f58a8361bedd" providerId="ADAL" clId="{D15A3AD0-A391-4BDA-A6CE-7D27E2AA2A29}" dt="2022-02-17T08:44:29.123" v="19" actId="478"/>
          <ac:spMkLst>
            <pc:docMk/>
            <pc:sldMk cId="2499900694" sldId="329"/>
            <ac:spMk id="59" creationId="{2D29264D-1D01-4E3F-A423-5C5A4EB6CD7B}"/>
          </ac:spMkLst>
        </pc:spChg>
        <pc:spChg chg="mod">
          <ac:chgData name="TRAN THU MAI ANH 20193288" userId="f7ef1e59-5016-4f15-a204-f58a8361bedd" providerId="ADAL" clId="{D15A3AD0-A391-4BDA-A6CE-7D27E2AA2A29}" dt="2022-02-17T08:49:40.560" v="191" actId="20577"/>
          <ac:spMkLst>
            <pc:docMk/>
            <pc:sldMk cId="2499900694" sldId="329"/>
            <ac:spMk id="4459" creationId="{00000000-0000-0000-0000-000000000000}"/>
          </ac:spMkLst>
        </pc:spChg>
        <pc:graphicFrameChg chg="add del mod">
          <ac:chgData name="TRAN THU MAI ANH 20193288" userId="f7ef1e59-5016-4f15-a204-f58a8361bedd" providerId="ADAL" clId="{D15A3AD0-A391-4BDA-A6CE-7D27E2AA2A29}" dt="2022-02-17T08:44:36.893" v="22"/>
          <ac:graphicFrameMkLst>
            <pc:docMk/>
            <pc:sldMk cId="2499900694" sldId="329"/>
            <ac:graphicFrameMk id="4" creationId="{E99C0B90-62C4-4D49-BC47-EADE9B7E309B}"/>
          </ac:graphicFrameMkLst>
        </pc:graphicFrameChg>
        <pc:graphicFrameChg chg="add del mod">
          <ac:chgData name="TRAN THU MAI ANH 20193288" userId="f7ef1e59-5016-4f15-a204-f58a8361bedd" providerId="ADAL" clId="{D15A3AD0-A391-4BDA-A6CE-7D27E2AA2A29}" dt="2022-02-17T08:47:49.822" v="37" actId="478"/>
          <ac:graphicFrameMkLst>
            <pc:docMk/>
            <pc:sldMk cId="2499900694" sldId="329"/>
            <ac:graphicFrameMk id="11" creationId="{BC7BB705-504D-48CF-8FEE-F355F3C75225}"/>
          </ac:graphicFrameMkLst>
        </pc:graphicFrameChg>
        <pc:picChg chg="del">
          <ac:chgData name="TRAN THU MAI ANH 20193288" userId="f7ef1e59-5016-4f15-a204-f58a8361bedd" providerId="ADAL" clId="{D15A3AD0-A391-4BDA-A6CE-7D27E2AA2A29}" dt="2022-02-17T08:44:27.478" v="18" actId="478"/>
          <ac:picMkLst>
            <pc:docMk/>
            <pc:sldMk cId="2499900694" sldId="329"/>
            <ac:picMk id="6" creationId="{E052D9A8-5E45-4DD3-B0BF-55BA96692125}"/>
          </ac:picMkLst>
        </pc:picChg>
        <pc:picChg chg="add del mod">
          <ac:chgData name="TRAN THU MAI ANH 20193288" userId="f7ef1e59-5016-4f15-a204-f58a8361bedd" providerId="ADAL" clId="{D15A3AD0-A391-4BDA-A6CE-7D27E2AA2A29}" dt="2022-02-17T08:47:00.714" v="28" actId="478"/>
          <ac:picMkLst>
            <pc:docMk/>
            <pc:sldMk cId="2499900694" sldId="329"/>
            <ac:picMk id="8" creationId="{F6F63913-D133-4F61-9A4F-A449D8459461}"/>
          </ac:picMkLst>
        </pc:picChg>
        <pc:picChg chg="add del mod">
          <ac:chgData name="TRAN THU MAI ANH 20193288" userId="f7ef1e59-5016-4f15-a204-f58a8361bedd" providerId="ADAL" clId="{D15A3AD0-A391-4BDA-A6CE-7D27E2AA2A29}" dt="2022-02-17T08:47:21.415" v="34" actId="478"/>
          <ac:picMkLst>
            <pc:docMk/>
            <pc:sldMk cId="2499900694" sldId="329"/>
            <ac:picMk id="10" creationId="{7A90BF18-30A7-401D-8E96-78B2B26AD3FA}"/>
          </ac:picMkLst>
        </pc:picChg>
        <pc:picChg chg="add mod">
          <ac:chgData name="TRAN THU MAI ANH 20193288" userId="f7ef1e59-5016-4f15-a204-f58a8361bedd" providerId="ADAL" clId="{D15A3AD0-A391-4BDA-A6CE-7D27E2AA2A29}" dt="2022-02-17T08:51:35.324" v="227" actId="1036"/>
          <ac:picMkLst>
            <pc:docMk/>
            <pc:sldMk cId="2499900694" sldId="329"/>
            <ac:picMk id="13" creationId="{6ADAE84D-64FB-430B-B6E8-4331C957DCCA}"/>
          </ac:picMkLst>
        </pc:picChg>
        <pc:picChg chg="add mod">
          <ac:chgData name="TRAN THU MAI ANH 20193288" userId="f7ef1e59-5016-4f15-a204-f58a8361bedd" providerId="ADAL" clId="{D15A3AD0-A391-4BDA-A6CE-7D27E2AA2A29}" dt="2022-02-17T08:51:35.324" v="227" actId="1036"/>
          <ac:picMkLst>
            <pc:docMk/>
            <pc:sldMk cId="2499900694" sldId="329"/>
            <ac:picMk id="15" creationId="{84FC127F-6D55-4604-9F16-E67844F588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2"/>
        <p:cNvGrpSpPr/>
        <p:nvPr/>
      </p:nvGrpSpPr>
      <p:grpSpPr>
        <a:xfrm>
          <a:off x="0" y="0"/>
          <a:ext cx="0" cy="0"/>
          <a:chOff x="0" y="0"/>
          <a:chExt cx="0" cy="0"/>
        </a:xfrm>
      </p:grpSpPr>
      <p:sp>
        <p:nvSpPr>
          <p:cNvPr id="4333" name="Google Shape;4333;g100fd3d69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100fd3d69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261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3"/>
        <p:cNvGrpSpPr/>
        <p:nvPr/>
      </p:nvGrpSpPr>
      <p:grpSpPr>
        <a:xfrm>
          <a:off x="0" y="0"/>
          <a:ext cx="0" cy="0"/>
          <a:chOff x="0" y="0"/>
          <a:chExt cx="0" cy="0"/>
        </a:xfrm>
      </p:grpSpPr>
      <p:sp>
        <p:nvSpPr>
          <p:cNvPr id="4584" name="Google Shape;4584;g100ea2c326c_0_24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5" name="Google Shape;4585;g100ea2c326c_0_24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654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662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086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04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20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421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164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49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3"/>
        <p:cNvGrpSpPr/>
        <p:nvPr/>
      </p:nvGrpSpPr>
      <p:grpSpPr>
        <a:xfrm>
          <a:off x="0" y="0"/>
          <a:ext cx="0" cy="0"/>
          <a:chOff x="0" y="0"/>
          <a:chExt cx="0" cy="0"/>
        </a:xfrm>
      </p:grpSpPr>
      <p:sp>
        <p:nvSpPr>
          <p:cNvPr id="4584" name="Google Shape;4584;g100ea2c326c_0_24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5" name="Google Shape;4585;g100ea2c326c_0_24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08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3"/>
        <p:cNvGrpSpPr/>
        <p:nvPr/>
      </p:nvGrpSpPr>
      <p:grpSpPr>
        <a:xfrm>
          <a:off x="0" y="0"/>
          <a:ext cx="0" cy="0"/>
          <a:chOff x="0" y="0"/>
          <a:chExt cx="0" cy="0"/>
        </a:xfrm>
      </p:grpSpPr>
      <p:sp>
        <p:nvSpPr>
          <p:cNvPr id="4584" name="Google Shape;4584;g100ea2c326c_0_24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5" name="Google Shape;4585;g100ea2c326c_0_24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832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3"/>
        <p:cNvGrpSpPr/>
        <p:nvPr/>
      </p:nvGrpSpPr>
      <p:grpSpPr>
        <a:xfrm>
          <a:off x="0" y="0"/>
          <a:ext cx="0" cy="0"/>
          <a:chOff x="0" y="0"/>
          <a:chExt cx="0" cy="0"/>
        </a:xfrm>
      </p:grpSpPr>
      <p:sp>
        <p:nvSpPr>
          <p:cNvPr id="4584" name="Google Shape;4584;g100ea2c326c_0_24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5" name="Google Shape;4585;g100ea2c326c_0_24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28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3"/>
        <p:cNvGrpSpPr/>
        <p:nvPr/>
      </p:nvGrpSpPr>
      <p:grpSpPr>
        <a:xfrm>
          <a:off x="0" y="0"/>
          <a:ext cx="0" cy="0"/>
          <a:chOff x="0" y="0"/>
          <a:chExt cx="0" cy="0"/>
        </a:xfrm>
      </p:grpSpPr>
      <p:sp>
        <p:nvSpPr>
          <p:cNvPr id="4584" name="Google Shape;4584;g100ea2c326c_0_24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5" name="Google Shape;4585;g100ea2c326c_0_24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3806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2"/>
        <p:cNvGrpSpPr/>
        <p:nvPr/>
      </p:nvGrpSpPr>
      <p:grpSpPr>
        <a:xfrm>
          <a:off x="0" y="0"/>
          <a:ext cx="0" cy="0"/>
          <a:chOff x="0" y="0"/>
          <a:chExt cx="0" cy="0"/>
        </a:xfrm>
      </p:grpSpPr>
      <p:sp>
        <p:nvSpPr>
          <p:cNvPr id="5013" name="Google Shape;5013;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4" name="Google Shape;5014;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202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97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34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814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6"/>
        <p:cNvGrpSpPr/>
        <p:nvPr/>
      </p:nvGrpSpPr>
      <p:grpSpPr>
        <a:xfrm>
          <a:off x="0" y="0"/>
          <a:ext cx="0" cy="0"/>
          <a:chOff x="0" y="0"/>
          <a:chExt cx="0" cy="0"/>
        </a:xfrm>
      </p:grpSpPr>
      <p:sp>
        <p:nvSpPr>
          <p:cNvPr id="4927" name="Google Shape;4927;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8" name="Google Shape;492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1012d73dd0b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7" name="Google Shape;4577;g1012d73dd0b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270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1"/>
        <p:cNvGrpSpPr/>
        <p:nvPr/>
      </p:nvGrpSpPr>
      <p:grpSpPr>
        <a:xfrm>
          <a:off x="0" y="0"/>
          <a:ext cx="0" cy="0"/>
          <a:chOff x="0" y="0"/>
          <a:chExt cx="0" cy="0"/>
        </a:xfrm>
      </p:grpSpPr>
      <p:sp>
        <p:nvSpPr>
          <p:cNvPr id="4932" name="Google Shape;4932;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3" name="Google Shape;4933;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1"/>
        <p:cNvGrpSpPr/>
        <p:nvPr/>
      </p:nvGrpSpPr>
      <p:grpSpPr>
        <a:xfrm>
          <a:off x="0" y="0"/>
          <a:ext cx="0" cy="0"/>
          <a:chOff x="0" y="0"/>
          <a:chExt cx="0" cy="0"/>
        </a:xfrm>
      </p:grpSpPr>
      <p:sp>
        <p:nvSpPr>
          <p:cNvPr id="4932" name="Google Shape;4932;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3" name="Google Shape;4933;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0687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729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6"/>
        <p:cNvGrpSpPr/>
        <p:nvPr/>
      </p:nvGrpSpPr>
      <p:grpSpPr>
        <a:xfrm>
          <a:off x="0" y="0"/>
          <a:ext cx="0" cy="0"/>
          <a:chOff x="0" y="0"/>
          <a:chExt cx="0" cy="0"/>
        </a:xfrm>
      </p:grpSpPr>
      <p:sp>
        <p:nvSpPr>
          <p:cNvPr id="4387" name="Google Shape;4387;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8" name="Google Shape;4388;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056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71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0800000" flipH="1">
            <a:off x="4945033" y="3106601"/>
            <a:ext cx="4198961" cy="2036907"/>
            <a:chOff x="4643125" y="3610400"/>
            <a:chExt cx="2050875" cy="994875"/>
          </a:xfrm>
        </p:grpSpPr>
        <p:sp>
          <p:nvSpPr>
            <p:cNvPr id="10" name="Google Shape;10;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2"/>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txBox="1">
            <a:spLocks noGrp="1"/>
          </p:cNvSpPr>
          <p:nvPr>
            <p:ph type="ctrTitle"/>
          </p:nvPr>
        </p:nvSpPr>
        <p:spPr>
          <a:xfrm>
            <a:off x="3639669" y="1194200"/>
            <a:ext cx="4849500" cy="246930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3" name="Google Shape;93;p2"/>
          <p:cNvSpPr txBox="1">
            <a:spLocks noGrp="1"/>
          </p:cNvSpPr>
          <p:nvPr>
            <p:ph type="subTitle" idx="1"/>
          </p:nvPr>
        </p:nvSpPr>
        <p:spPr>
          <a:xfrm>
            <a:off x="3639669" y="3663500"/>
            <a:ext cx="484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94" name="Google Shape;94;p2"/>
          <p:cNvGrpSpPr/>
          <p:nvPr/>
        </p:nvGrpSpPr>
        <p:grpSpPr>
          <a:xfrm flipH="1">
            <a:off x="8" y="1"/>
            <a:ext cx="4198961" cy="2036907"/>
            <a:chOff x="4643125" y="3610400"/>
            <a:chExt cx="2050875" cy="994875"/>
          </a:xfrm>
        </p:grpSpPr>
        <p:sp>
          <p:nvSpPr>
            <p:cNvPr id="95" name="Google Shape;95;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2279"/>
        <p:cNvGrpSpPr/>
        <p:nvPr/>
      </p:nvGrpSpPr>
      <p:grpSpPr>
        <a:xfrm>
          <a:off x="0" y="0"/>
          <a:ext cx="0" cy="0"/>
          <a:chOff x="0" y="0"/>
          <a:chExt cx="0" cy="0"/>
        </a:xfrm>
      </p:grpSpPr>
      <p:grpSp>
        <p:nvGrpSpPr>
          <p:cNvPr id="2280" name="Google Shape;2280;p18"/>
          <p:cNvGrpSpPr/>
          <p:nvPr/>
        </p:nvGrpSpPr>
        <p:grpSpPr>
          <a:xfrm rot="-5400000" flipH="1">
            <a:off x="6004605" y="2028406"/>
            <a:ext cx="1834029" cy="4444824"/>
            <a:chOff x="5728375" y="1492875"/>
            <a:chExt cx="1308525" cy="3171250"/>
          </a:xfrm>
        </p:grpSpPr>
        <p:sp>
          <p:nvSpPr>
            <p:cNvPr id="2281" name="Google Shape;2281;p1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18"/>
          <p:cNvGrpSpPr/>
          <p:nvPr/>
        </p:nvGrpSpPr>
        <p:grpSpPr>
          <a:xfrm rot="5400000" flipH="1">
            <a:off x="1305405" y="-1305407"/>
            <a:ext cx="1834029" cy="4444824"/>
            <a:chOff x="5728375" y="1492875"/>
            <a:chExt cx="1308525" cy="3171250"/>
          </a:xfrm>
        </p:grpSpPr>
        <p:sp>
          <p:nvSpPr>
            <p:cNvPr id="2357" name="Google Shape;2357;p1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2" name="Google Shape;2432;p18"/>
          <p:cNvSpPr txBox="1">
            <a:spLocks noGrp="1"/>
          </p:cNvSpPr>
          <p:nvPr>
            <p:ph type="title"/>
          </p:nvPr>
        </p:nvSpPr>
        <p:spPr>
          <a:xfrm>
            <a:off x="720000" y="1642350"/>
            <a:ext cx="3487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3" name="Google Shape;2433;p18"/>
          <p:cNvSpPr txBox="1">
            <a:spLocks noGrp="1"/>
          </p:cNvSpPr>
          <p:nvPr>
            <p:ph type="subTitle" idx="1"/>
          </p:nvPr>
        </p:nvSpPr>
        <p:spPr>
          <a:xfrm>
            <a:off x="720000" y="2215050"/>
            <a:ext cx="34872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83"/>
        <p:cNvGrpSpPr/>
        <p:nvPr/>
      </p:nvGrpSpPr>
      <p:grpSpPr>
        <a:xfrm>
          <a:off x="0" y="0"/>
          <a:ext cx="0" cy="0"/>
          <a:chOff x="0" y="0"/>
          <a:chExt cx="0" cy="0"/>
        </a:xfrm>
      </p:grpSpPr>
      <p:grpSp>
        <p:nvGrpSpPr>
          <p:cNvPr id="2484" name="Google Shape;2484;p20"/>
          <p:cNvGrpSpPr/>
          <p:nvPr/>
        </p:nvGrpSpPr>
        <p:grpSpPr>
          <a:xfrm>
            <a:off x="4" y="16"/>
            <a:ext cx="1377452" cy="2398039"/>
            <a:chOff x="1083450" y="1318750"/>
            <a:chExt cx="624525" cy="1087250"/>
          </a:xfrm>
        </p:grpSpPr>
        <p:sp>
          <p:nvSpPr>
            <p:cNvPr id="2485" name="Google Shape;2485;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20"/>
          <p:cNvGrpSpPr/>
          <p:nvPr/>
        </p:nvGrpSpPr>
        <p:grpSpPr>
          <a:xfrm flipH="1">
            <a:off x="7766704" y="16"/>
            <a:ext cx="1377452" cy="2398039"/>
            <a:chOff x="1083450" y="1318750"/>
            <a:chExt cx="624525" cy="1087250"/>
          </a:xfrm>
        </p:grpSpPr>
        <p:sp>
          <p:nvSpPr>
            <p:cNvPr id="2523" name="Google Shape;2523;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20"/>
          <p:cNvGrpSpPr/>
          <p:nvPr/>
        </p:nvGrpSpPr>
        <p:grpSpPr>
          <a:xfrm>
            <a:off x="31" y="4274145"/>
            <a:ext cx="3353245" cy="869408"/>
            <a:chOff x="2582150" y="3714800"/>
            <a:chExt cx="2689050" cy="697200"/>
          </a:xfrm>
        </p:grpSpPr>
        <p:sp>
          <p:nvSpPr>
            <p:cNvPr id="2561" name="Google Shape;2561;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0"/>
          <p:cNvGrpSpPr/>
          <p:nvPr/>
        </p:nvGrpSpPr>
        <p:grpSpPr>
          <a:xfrm flipH="1">
            <a:off x="5790906" y="4274145"/>
            <a:ext cx="3353245" cy="869408"/>
            <a:chOff x="2582150" y="3714800"/>
            <a:chExt cx="2689050" cy="697200"/>
          </a:xfrm>
        </p:grpSpPr>
        <p:sp>
          <p:nvSpPr>
            <p:cNvPr id="2622" name="Google Shape;2622;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3" name="Google Shape;2683;p20"/>
          <p:cNvSpPr txBox="1">
            <a:spLocks noGrp="1"/>
          </p:cNvSpPr>
          <p:nvPr>
            <p:ph type="title" idx="2"/>
          </p:nvPr>
        </p:nvSpPr>
        <p:spPr>
          <a:xfrm>
            <a:off x="8443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4" name="Google Shape;2684;p20"/>
          <p:cNvSpPr txBox="1">
            <a:spLocks noGrp="1"/>
          </p:cNvSpPr>
          <p:nvPr>
            <p:ph type="subTitle" idx="1"/>
          </p:nvPr>
        </p:nvSpPr>
        <p:spPr>
          <a:xfrm>
            <a:off x="844300"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5" name="Google Shape;2685;p20"/>
          <p:cNvSpPr txBox="1">
            <a:spLocks noGrp="1"/>
          </p:cNvSpPr>
          <p:nvPr>
            <p:ph type="title" idx="3"/>
          </p:nvPr>
        </p:nvSpPr>
        <p:spPr>
          <a:xfrm>
            <a:off x="3391125"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6" name="Google Shape;2686;p20"/>
          <p:cNvSpPr txBox="1">
            <a:spLocks noGrp="1"/>
          </p:cNvSpPr>
          <p:nvPr>
            <p:ph type="subTitle" idx="4"/>
          </p:nvPr>
        </p:nvSpPr>
        <p:spPr>
          <a:xfrm>
            <a:off x="3391052"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7" name="Google Shape;2687;p20"/>
          <p:cNvSpPr txBox="1">
            <a:spLocks noGrp="1"/>
          </p:cNvSpPr>
          <p:nvPr>
            <p:ph type="title" idx="5"/>
          </p:nvPr>
        </p:nvSpPr>
        <p:spPr>
          <a:xfrm>
            <a:off x="59378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8" name="Google Shape;2688;p20"/>
          <p:cNvSpPr txBox="1">
            <a:spLocks noGrp="1"/>
          </p:cNvSpPr>
          <p:nvPr>
            <p:ph type="subTitle" idx="6"/>
          </p:nvPr>
        </p:nvSpPr>
        <p:spPr>
          <a:xfrm>
            <a:off x="5937804"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356"/>
        <p:cNvGrpSpPr/>
        <p:nvPr/>
      </p:nvGrpSpPr>
      <p:grpSpPr>
        <a:xfrm>
          <a:off x="0" y="0"/>
          <a:ext cx="0" cy="0"/>
          <a:chOff x="0" y="0"/>
          <a:chExt cx="0" cy="0"/>
        </a:xfrm>
      </p:grpSpPr>
      <p:grpSp>
        <p:nvGrpSpPr>
          <p:cNvPr id="3357" name="Google Shape;3357;p24"/>
          <p:cNvGrpSpPr/>
          <p:nvPr/>
        </p:nvGrpSpPr>
        <p:grpSpPr>
          <a:xfrm rot="10800000">
            <a:off x="-82" y="-52"/>
            <a:ext cx="2403250" cy="3538711"/>
            <a:chOff x="2525900" y="1699450"/>
            <a:chExt cx="1076050" cy="1584450"/>
          </a:xfrm>
        </p:grpSpPr>
        <p:sp>
          <p:nvSpPr>
            <p:cNvPr id="3358" name="Google Shape;3358;p24"/>
            <p:cNvSpPr/>
            <p:nvPr/>
          </p:nvSpPr>
          <p:spPr>
            <a:xfrm>
              <a:off x="3569775" y="2193250"/>
              <a:ext cx="31875" cy="43775"/>
            </a:xfrm>
            <a:custGeom>
              <a:avLst/>
              <a:gdLst/>
              <a:ahLst/>
              <a:cxnLst/>
              <a:rect l="l" t="t" r="r" b="b"/>
              <a:pathLst>
                <a:path w="1275" h="1751" extrusionOk="0">
                  <a:moveTo>
                    <a:pt x="1275" y="1"/>
                  </a:moveTo>
                  <a:lnTo>
                    <a:pt x="1" y="1691"/>
                  </a:lnTo>
                  <a:lnTo>
                    <a:pt x="275" y="1751"/>
                  </a:lnTo>
                  <a:lnTo>
                    <a:pt x="1275" y="441"/>
                  </a:lnTo>
                  <a:lnTo>
                    <a:pt x="1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4"/>
            <p:cNvSpPr/>
            <p:nvPr/>
          </p:nvSpPr>
          <p:spPr>
            <a:xfrm>
              <a:off x="3486425" y="2241175"/>
              <a:ext cx="85750" cy="108375"/>
            </a:xfrm>
            <a:custGeom>
              <a:avLst/>
              <a:gdLst/>
              <a:ahLst/>
              <a:cxnLst/>
              <a:rect l="l" t="t" r="r" b="b"/>
              <a:pathLst>
                <a:path w="3430" h="4335" extrusionOk="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4"/>
            <p:cNvSpPr/>
            <p:nvPr/>
          </p:nvSpPr>
          <p:spPr>
            <a:xfrm>
              <a:off x="3361425" y="1699450"/>
              <a:ext cx="240225" cy="42875"/>
            </a:xfrm>
            <a:custGeom>
              <a:avLst/>
              <a:gdLst/>
              <a:ahLst/>
              <a:cxnLst/>
              <a:rect l="l" t="t" r="r" b="b"/>
              <a:pathLst>
                <a:path w="9609" h="1715" extrusionOk="0">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4"/>
            <p:cNvSpPr/>
            <p:nvPr/>
          </p:nvSpPr>
          <p:spPr>
            <a:xfrm>
              <a:off x="3354575" y="1742600"/>
              <a:ext cx="9250" cy="139925"/>
            </a:xfrm>
            <a:custGeom>
              <a:avLst/>
              <a:gdLst/>
              <a:ahLst/>
              <a:cxnLst/>
              <a:rect l="l" t="t" r="r" b="b"/>
              <a:pathLst>
                <a:path w="370" h="5597" extrusionOk="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4"/>
            <p:cNvSpPr/>
            <p:nvPr/>
          </p:nvSpPr>
          <p:spPr>
            <a:xfrm>
              <a:off x="3468575" y="1948000"/>
              <a:ext cx="133075" cy="136625"/>
            </a:xfrm>
            <a:custGeom>
              <a:avLst/>
              <a:gdLst/>
              <a:ahLst/>
              <a:cxnLst/>
              <a:rect l="l" t="t" r="r" b="b"/>
              <a:pathLst>
                <a:path w="5323" h="5465" extrusionOk="0">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4"/>
            <p:cNvSpPr/>
            <p:nvPr/>
          </p:nvSpPr>
          <p:spPr>
            <a:xfrm>
              <a:off x="3371850" y="1888750"/>
              <a:ext cx="229800" cy="29200"/>
            </a:xfrm>
            <a:custGeom>
              <a:avLst/>
              <a:gdLst/>
              <a:ahLst/>
              <a:cxnLst/>
              <a:rect l="l" t="t" r="r" b="b"/>
              <a:pathLst>
                <a:path w="9192" h="1168" extrusionOk="0">
                  <a:moveTo>
                    <a:pt x="12" y="1"/>
                  </a:moveTo>
                  <a:cubicBezTo>
                    <a:pt x="24" y="84"/>
                    <a:pt x="24" y="167"/>
                    <a:pt x="0" y="263"/>
                  </a:cubicBezTo>
                  <a:lnTo>
                    <a:pt x="9192" y="1168"/>
                  </a:lnTo>
                  <a:lnTo>
                    <a:pt x="9192" y="894"/>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4"/>
            <p:cNvSpPr/>
            <p:nvPr/>
          </p:nvSpPr>
          <p:spPr>
            <a:xfrm>
              <a:off x="3233425" y="1875350"/>
              <a:ext cx="119375" cy="17900"/>
            </a:xfrm>
            <a:custGeom>
              <a:avLst/>
              <a:gdLst/>
              <a:ahLst/>
              <a:cxnLst/>
              <a:rect l="l" t="t" r="r" b="b"/>
              <a:pathLst>
                <a:path w="4775" h="716" extrusionOk="0">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4"/>
            <p:cNvSpPr/>
            <p:nvPr/>
          </p:nvSpPr>
          <p:spPr>
            <a:xfrm>
              <a:off x="3357850" y="1901550"/>
              <a:ext cx="10150" cy="91100"/>
            </a:xfrm>
            <a:custGeom>
              <a:avLst/>
              <a:gdLst/>
              <a:ahLst/>
              <a:cxnLst/>
              <a:rect l="l" t="t" r="r" b="b"/>
              <a:pathLst>
                <a:path w="406" h="3644" extrusionOk="0">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4"/>
            <p:cNvSpPr/>
            <p:nvPr/>
          </p:nvSpPr>
          <p:spPr>
            <a:xfrm>
              <a:off x="3391475" y="2086400"/>
              <a:ext cx="73250" cy="83675"/>
            </a:xfrm>
            <a:custGeom>
              <a:avLst/>
              <a:gdLst/>
              <a:ahLst/>
              <a:cxnLst/>
              <a:rect l="l" t="t" r="r" b="b"/>
              <a:pathLst>
                <a:path w="2930" h="3347" extrusionOk="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4"/>
            <p:cNvSpPr/>
            <p:nvPr/>
          </p:nvSpPr>
          <p:spPr>
            <a:xfrm>
              <a:off x="3226875" y="1884000"/>
              <a:ext cx="132200" cy="113425"/>
            </a:xfrm>
            <a:custGeom>
              <a:avLst/>
              <a:gdLst/>
              <a:ahLst/>
              <a:cxnLst/>
              <a:rect l="l" t="t" r="r" b="b"/>
              <a:pathLst>
                <a:path w="5288" h="4537" extrusionOk="0">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4"/>
            <p:cNvSpPr/>
            <p:nvPr/>
          </p:nvSpPr>
          <p:spPr>
            <a:xfrm>
              <a:off x="3370650" y="2004850"/>
              <a:ext cx="95275" cy="79500"/>
            </a:xfrm>
            <a:custGeom>
              <a:avLst/>
              <a:gdLst/>
              <a:ahLst/>
              <a:cxnLst/>
              <a:rect l="l" t="t" r="r" b="b"/>
              <a:pathLst>
                <a:path w="3811" h="3180" extrusionOk="0">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4"/>
            <p:cNvSpPr/>
            <p:nvPr/>
          </p:nvSpPr>
          <p:spPr>
            <a:xfrm>
              <a:off x="3470950" y="2084325"/>
              <a:ext cx="130700" cy="76500"/>
            </a:xfrm>
            <a:custGeom>
              <a:avLst/>
              <a:gdLst/>
              <a:ahLst/>
              <a:cxnLst/>
              <a:rect l="l" t="t" r="r" b="b"/>
              <a:pathLst>
                <a:path w="5228" h="3060" extrusionOk="0">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4"/>
            <p:cNvSpPr/>
            <p:nvPr/>
          </p:nvSpPr>
          <p:spPr>
            <a:xfrm>
              <a:off x="3403100" y="2193850"/>
              <a:ext cx="198550" cy="56575"/>
            </a:xfrm>
            <a:custGeom>
              <a:avLst/>
              <a:gdLst/>
              <a:ahLst/>
              <a:cxnLst/>
              <a:rect l="l" t="t" r="r" b="b"/>
              <a:pathLst>
                <a:path w="7942" h="2263" extrusionOk="0">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4"/>
            <p:cNvSpPr/>
            <p:nvPr/>
          </p:nvSpPr>
          <p:spPr>
            <a:xfrm>
              <a:off x="3388800" y="2213200"/>
              <a:ext cx="90825" cy="135150"/>
            </a:xfrm>
            <a:custGeom>
              <a:avLst/>
              <a:gdLst/>
              <a:ahLst/>
              <a:cxnLst/>
              <a:rect l="l" t="t" r="r" b="b"/>
              <a:pathLst>
                <a:path w="3633" h="5406" extrusionOk="0">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4"/>
            <p:cNvSpPr/>
            <p:nvPr/>
          </p:nvSpPr>
          <p:spPr>
            <a:xfrm>
              <a:off x="3534650" y="2440025"/>
              <a:ext cx="66700" cy="103600"/>
            </a:xfrm>
            <a:custGeom>
              <a:avLst/>
              <a:gdLst/>
              <a:ahLst/>
              <a:cxnLst/>
              <a:rect l="l" t="t" r="r" b="b"/>
              <a:pathLst>
                <a:path w="2668" h="4144" extrusionOk="0">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4"/>
            <p:cNvSpPr/>
            <p:nvPr/>
          </p:nvSpPr>
          <p:spPr>
            <a:xfrm>
              <a:off x="3484950" y="2361725"/>
              <a:ext cx="52100" cy="74450"/>
            </a:xfrm>
            <a:custGeom>
              <a:avLst/>
              <a:gdLst/>
              <a:ahLst/>
              <a:cxnLst/>
              <a:rect l="l" t="t" r="r" b="b"/>
              <a:pathLst>
                <a:path w="2084" h="2978" extrusionOk="0">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4"/>
            <p:cNvSpPr/>
            <p:nvPr/>
          </p:nvSpPr>
          <p:spPr>
            <a:xfrm>
              <a:off x="3359925" y="2364100"/>
              <a:ext cx="122675" cy="183700"/>
            </a:xfrm>
            <a:custGeom>
              <a:avLst/>
              <a:gdLst/>
              <a:ahLst/>
              <a:cxnLst/>
              <a:rect l="l" t="t" r="r" b="b"/>
              <a:pathLst>
                <a:path w="4907" h="7348" extrusionOk="0">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4"/>
            <p:cNvSpPr/>
            <p:nvPr/>
          </p:nvSpPr>
          <p:spPr>
            <a:xfrm>
              <a:off x="3403975" y="2657300"/>
              <a:ext cx="46175" cy="92900"/>
            </a:xfrm>
            <a:custGeom>
              <a:avLst/>
              <a:gdLst/>
              <a:ahLst/>
              <a:cxnLst/>
              <a:rect l="l" t="t" r="r" b="b"/>
              <a:pathLst>
                <a:path w="1847" h="3716" extrusionOk="0">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4"/>
            <p:cNvSpPr/>
            <p:nvPr/>
          </p:nvSpPr>
          <p:spPr>
            <a:xfrm>
              <a:off x="3447750" y="2756725"/>
              <a:ext cx="63125" cy="139325"/>
            </a:xfrm>
            <a:custGeom>
              <a:avLst/>
              <a:gdLst/>
              <a:ahLst/>
              <a:cxnLst/>
              <a:rect l="l" t="t" r="r" b="b"/>
              <a:pathLst>
                <a:path w="2525" h="5573" extrusionOk="0">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4"/>
            <p:cNvSpPr/>
            <p:nvPr/>
          </p:nvSpPr>
          <p:spPr>
            <a:xfrm>
              <a:off x="3360525" y="2551625"/>
              <a:ext cx="47650" cy="100650"/>
            </a:xfrm>
            <a:custGeom>
              <a:avLst/>
              <a:gdLst/>
              <a:ahLst/>
              <a:cxnLst/>
              <a:rect l="l" t="t" r="r" b="b"/>
              <a:pathLst>
                <a:path w="1906" h="4026" extrusionOk="0">
                  <a:moveTo>
                    <a:pt x="227" y="1"/>
                  </a:moveTo>
                  <a:lnTo>
                    <a:pt x="1" y="144"/>
                  </a:lnTo>
                  <a:lnTo>
                    <a:pt x="1644" y="4025"/>
                  </a:lnTo>
                  <a:lnTo>
                    <a:pt x="1906" y="3989"/>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4"/>
            <p:cNvSpPr/>
            <p:nvPr/>
          </p:nvSpPr>
          <p:spPr>
            <a:xfrm>
              <a:off x="3125375" y="2390600"/>
              <a:ext cx="476275" cy="313150"/>
            </a:xfrm>
            <a:custGeom>
              <a:avLst/>
              <a:gdLst/>
              <a:ahLst/>
              <a:cxnLst/>
              <a:rect l="l" t="t" r="r" b="b"/>
              <a:pathLst>
                <a:path w="19051" h="12526" extrusionOk="0">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4"/>
            <p:cNvSpPr/>
            <p:nvPr/>
          </p:nvSpPr>
          <p:spPr>
            <a:xfrm>
              <a:off x="3128050" y="2615625"/>
              <a:ext cx="473900" cy="94675"/>
            </a:xfrm>
            <a:custGeom>
              <a:avLst/>
              <a:gdLst/>
              <a:ahLst/>
              <a:cxnLst/>
              <a:rect l="l" t="t" r="r" b="b"/>
              <a:pathLst>
                <a:path w="18956" h="3787" extrusionOk="0">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4"/>
            <p:cNvSpPr/>
            <p:nvPr/>
          </p:nvSpPr>
          <p:spPr>
            <a:xfrm>
              <a:off x="3117650" y="2716825"/>
              <a:ext cx="74725" cy="262575"/>
            </a:xfrm>
            <a:custGeom>
              <a:avLst/>
              <a:gdLst/>
              <a:ahLst/>
              <a:cxnLst/>
              <a:rect l="l" t="t" r="r" b="b"/>
              <a:pathLst>
                <a:path w="2989" h="10503" extrusionOk="0">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4"/>
            <p:cNvSpPr/>
            <p:nvPr/>
          </p:nvSpPr>
          <p:spPr>
            <a:xfrm>
              <a:off x="3207525" y="2947525"/>
              <a:ext cx="153325" cy="44675"/>
            </a:xfrm>
            <a:custGeom>
              <a:avLst/>
              <a:gdLst/>
              <a:ahLst/>
              <a:cxnLst/>
              <a:rect l="l" t="t" r="r" b="b"/>
              <a:pathLst>
                <a:path w="6133" h="1787" extrusionOk="0">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4"/>
            <p:cNvSpPr/>
            <p:nvPr/>
          </p:nvSpPr>
          <p:spPr>
            <a:xfrm>
              <a:off x="3362025" y="2909125"/>
              <a:ext cx="138425" cy="40800"/>
            </a:xfrm>
            <a:custGeom>
              <a:avLst/>
              <a:gdLst/>
              <a:ahLst/>
              <a:cxnLst/>
              <a:rect l="l" t="t" r="r" b="b"/>
              <a:pathLst>
                <a:path w="5537" h="1632" extrusionOk="0">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4"/>
            <p:cNvSpPr/>
            <p:nvPr/>
          </p:nvSpPr>
          <p:spPr>
            <a:xfrm>
              <a:off x="3281950" y="2758200"/>
              <a:ext cx="167000" cy="126825"/>
            </a:xfrm>
            <a:custGeom>
              <a:avLst/>
              <a:gdLst/>
              <a:ahLst/>
              <a:cxnLst/>
              <a:rect l="l" t="t" r="r" b="b"/>
              <a:pathLst>
                <a:path w="6680" h="5073" extrusionOk="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4"/>
            <p:cNvSpPr/>
            <p:nvPr/>
          </p:nvSpPr>
          <p:spPr>
            <a:xfrm>
              <a:off x="3450725" y="2635275"/>
              <a:ext cx="150925" cy="123850"/>
            </a:xfrm>
            <a:custGeom>
              <a:avLst/>
              <a:gdLst/>
              <a:ahLst/>
              <a:cxnLst/>
              <a:rect l="l" t="t" r="r" b="b"/>
              <a:pathLst>
                <a:path w="6037" h="4954" extrusionOk="0">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4"/>
            <p:cNvSpPr/>
            <p:nvPr/>
          </p:nvSpPr>
          <p:spPr>
            <a:xfrm>
              <a:off x="3516800" y="2698375"/>
              <a:ext cx="84850" cy="197675"/>
            </a:xfrm>
            <a:custGeom>
              <a:avLst/>
              <a:gdLst/>
              <a:ahLst/>
              <a:cxnLst/>
              <a:rect l="l" t="t" r="r" b="b"/>
              <a:pathLst>
                <a:path w="3394" h="7907" extrusionOk="0">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4"/>
            <p:cNvSpPr/>
            <p:nvPr/>
          </p:nvSpPr>
          <p:spPr>
            <a:xfrm>
              <a:off x="3517700" y="2919250"/>
              <a:ext cx="83950" cy="148250"/>
            </a:xfrm>
            <a:custGeom>
              <a:avLst/>
              <a:gdLst/>
              <a:ahLst/>
              <a:cxnLst/>
              <a:rect l="l" t="t" r="r" b="b"/>
              <a:pathLst>
                <a:path w="3358" h="5930" extrusionOk="0">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4"/>
            <p:cNvSpPr/>
            <p:nvPr/>
          </p:nvSpPr>
          <p:spPr>
            <a:xfrm>
              <a:off x="3421550" y="2991875"/>
              <a:ext cx="180100" cy="133375"/>
            </a:xfrm>
            <a:custGeom>
              <a:avLst/>
              <a:gdLst/>
              <a:ahLst/>
              <a:cxnLst/>
              <a:rect l="l" t="t" r="r" b="b"/>
              <a:pathLst>
                <a:path w="7204" h="5335" extrusionOk="0">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4"/>
            <p:cNvSpPr/>
            <p:nvPr/>
          </p:nvSpPr>
          <p:spPr>
            <a:xfrm>
              <a:off x="3415600" y="2991275"/>
              <a:ext cx="1500" cy="1500"/>
            </a:xfrm>
            <a:custGeom>
              <a:avLst/>
              <a:gdLst/>
              <a:ahLst/>
              <a:cxnLst/>
              <a:rect l="l" t="t" r="r" b="b"/>
              <a:pathLst>
                <a:path w="60" h="60" extrusionOk="0">
                  <a:moveTo>
                    <a:pt x="48" y="0"/>
                  </a:moveTo>
                  <a:lnTo>
                    <a:pt x="0" y="12"/>
                  </a:lnTo>
                  <a:lnTo>
                    <a:pt x="60" y="60"/>
                  </a:lnTo>
                  <a:cubicBezTo>
                    <a:pt x="48" y="48"/>
                    <a:pt x="48" y="12"/>
                    <a:pt x="4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4"/>
            <p:cNvSpPr/>
            <p:nvPr/>
          </p:nvSpPr>
          <p:spPr>
            <a:xfrm>
              <a:off x="3283125" y="2890950"/>
              <a:ext cx="131900" cy="96475"/>
            </a:xfrm>
            <a:custGeom>
              <a:avLst/>
              <a:gdLst/>
              <a:ahLst/>
              <a:cxnLst/>
              <a:rect l="l" t="t" r="r" b="b"/>
              <a:pathLst>
                <a:path w="5276" h="3859" extrusionOk="0">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4"/>
            <p:cNvSpPr/>
            <p:nvPr/>
          </p:nvSpPr>
          <p:spPr>
            <a:xfrm>
              <a:off x="3303375" y="2915075"/>
              <a:ext cx="202425" cy="165525"/>
            </a:xfrm>
            <a:custGeom>
              <a:avLst/>
              <a:gdLst/>
              <a:ahLst/>
              <a:cxnLst/>
              <a:rect l="l" t="t" r="r" b="b"/>
              <a:pathLst>
                <a:path w="8097" h="6621" extrusionOk="0">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4"/>
            <p:cNvSpPr/>
            <p:nvPr/>
          </p:nvSpPr>
          <p:spPr>
            <a:xfrm>
              <a:off x="2964350" y="3075800"/>
              <a:ext cx="335475" cy="51225"/>
            </a:xfrm>
            <a:custGeom>
              <a:avLst/>
              <a:gdLst/>
              <a:ahLst/>
              <a:cxnLst/>
              <a:rect l="l" t="t" r="r" b="b"/>
              <a:pathLst>
                <a:path w="13419" h="2049" extrusionOk="0">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4"/>
            <p:cNvSpPr/>
            <p:nvPr/>
          </p:nvSpPr>
          <p:spPr>
            <a:xfrm>
              <a:off x="3202475" y="2999600"/>
              <a:ext cx="102700" cy="80400"/>
            </a:xfrm>
            <a:custGeom>
              <a:avLst/>
              <a:gdLst/>
              <a:ahLst/>
              <a:cxnLst/>
              <a:rect l="l" t="t" r="r" b="b"/>
              <a:pathLst>
                <a:path w="4108" h="3216" extrusionOk="0">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4"/>
            <p:cNvSpPr/>
            <p:nvPr/>
          </p:nvSpPr>
          <p:spPr>
            <a:xfrm>
              <a:off x="3299500" y="3073725"/>
              <a:ext cx="22050" cy="129200"/>
            </a:xfrm>
            <a:custGeom>
              <a:avLst/>
              <a:gdLst/>
              <a:ahLst/>
              <a:cxnLst/>
              <a:rect l="l" t="t" r="r" b="b"/>
              <a:pathLst>
                <a:path w="882" h="5168" extrusionOk="0">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4"/>
            <p:cNvSpPr/>
            <p:nvPr/>
          </p:nvSpPr>
          <p:spPr>
            <a:xfrm>
              <a:off x="3315575" y="3209450"/>
              <a:ext cx="16100" cy="73850"/>
            </a:xfrm>
            <a:custGeom>
              <a:avLst/>
              <a:gdLst/>
              <a:ahLst/>
              <a:cxnLst/>
              <a:rect l="l" t="t" r="r" b="b"/>
              <a:pathLst>
                <a:path w="644" h="2954" extrusionOk="0">
                  <a:moveTo>
                    <a:pt x="1" y="1"/>
                  </a:moveTo>
                  <a:lnTo>
                    <a:pt x="370" y="2953"/>
                  </a:lnTo>
                  <a:lnTo>
                    <a:pt x="644" y="2953"/>
                  </a:lnTo>
                  <a:lnTo>
                    <a:pt x="286" y="60"/>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4"/>
            <p:cNvSpPr/>
            <p:nvPr/>
          </p:nvSpPr>
          <p:spPr>
            <a:xfrm>
              <a:off x="3552525" y="3258875"/>
              <a:ext cx="3300" cy="2100"/>
            </a:xfrm>
            <a:custGeom>
              <a:avLst/>
              <a:gdLst/>
              <a:ahLst/>
              <a:cxnLst/>
              <a:rect l="l" t="t" r="r" b="b"/>
              <a:pathLst>
                <a:path w="132" h="84" extrusionOk="0">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4"/>
            <p:cNvSpPr/>
            <p:nvPr/>
          </p:nvSpPr>
          <p:spPr>
            <a:xfrm>
              <a:off x="2964650" y="3126400"/>
              <a:ext cx="548300" cy="125650"/>
            </a:xfrm>
            <a:custGeom>
              <a:avLst/>
              <a:gdLst/>
              <a:ahLst/>
              <a:cxnLst/>
              <a:rect l="l" t="t" r="r" b="b"/>
              <a:pathLst>
                <a:path w="21932" h="5026" extrusionOk="0">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4"/>
            <p:cNvSpPr/>
            <p:nvPr/>
          </p:nvSpPr>
          <p:spPr>
            <a:xfrm>
              <a:off x="3553400" y="3252025"/>
              <a:ext cx="48250" cy="16400"/>
            </a:xfrm>
            <a:custGeom>
              <a:avLst/>
              <a:gdLst/>
              <a:ahLst/>
              <a:cxnLst/>
              <a:rect l="l" t="t" r="r" b="b"/>
              <a:pathLst>
                <a:path w="1930" h="656" extrusionOk="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4"/>
            <p:cNvSpPr/>
            <p:nvPr/>
          </p:nvSpPr>
          <p:spPr>
            <a:xfrm>
              <a:off x="3481375" y="3258875"/>
              <a:ext cx="35150" cy="24425"/>
            </a:xfrm>
            <a:custGeom>
              <a:avLst/>
              <a:gdLst/>
              <a:ahLst/>
              <a:cxnLst/>
              <a:rect l="l" t="t" r="r" b="b"/>
              <a:pathLst>
                <a:path w="1406" h="977" extrusionOk="0">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4"/>
            <p:cNvSpPr/>
            <p:nvPr/>
          </p:nvSpPr>
          <p:spPr>
            <a:xfrm>
              <a:off x="3544475" y="3190100"/>
              <a:ext cx="57175" cy="49150"/>
            </a:xfrm>
            <a:custGeom>
              <a:avLst/>
              <a:gdLst/>
              <a:ahLst/>
              <a:cxnLst/>
              <a:rect l="l" t="t" r="r" b="b"/>
              <a:pathLst>
                <a:path w="2287" h="1966" extrusionOk="0">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4"/>
            <p:cNvSpPr/>
            <p:nvPr/>
          </p:nvSpPr>
          <p:spPr>
            <a:xfrm>
              <a:off x="2569050" y="3051400"/>
              <a:ext cx="368525" cy="75325"/>
            </a:xfrm>
            <a:custGeom>
              <a:avLst/>
              <a:gdLst/>
              <a:ahLst/>
              <a:cxnLst/>
              <a:rect l="l" t="t" r="r" b="b"/>
              <a:pathLst>
                <a:path w="14741" h="3013" extrusionOk="0">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4"/>
            <p:cNvSpPr/>
            <p:nvPr/>
          </p:nvSpPr>
          <p:spPr>
            <a:xfrm>
              <a:off x="2951550" y="3140400"/>
              <a:ext cx="46750" cy="143500"/>
            </a:xfrm>
            <a:custGeom>
              <a:avLst/>
              <a:gdLst/>
              <a:ahLst/>
              <a:cxnLst/>
              <a:rect l="l" t="t" r="r" b="b"/>
              <a:pathLst>
                <a:path w="1870" h="5740" extrusionOk="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4"/>
            <p:cNvSpPr/>
            <p:nvPr/>
          </p:nvSpPr>
          <p:spPr>
            <a:xfrm>
              <a:off x="2657175" y="3196350"/>
              <a:ext cx="8050" cy="86950"/>
            </a:xfrm>
            <a:custGeom>
              <a:avLst/>
              <a:gdLst/>
              <a:ahLst/>
              <a:cxnLst/>
              <a:rect l="l" t="t" r="r" b="b"/>
              <a:pathLst>
                <a:path w="322" h="3478" extrusionOk="0">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4"/>
            <p:cNvSpPr/>
            <p:nvPr/>
          </p:nvSpPr>
          <p:spPr>
            <a:xfrm>
              <a:off x="2560125" y="3065400"/>
              <a:ext cx="178625" cy="217900"/>
            </a:xfrm>
            <a:custGeom>
              <a:avLst/>
              <a:gdLst/>
              <a:ahLst/>
              <a:cxnLst/>
              <a:rect l="l" t="t" r="r" b="b"/>
              <a:pathLst>
                <a:path w="7145" h="8716" extrusionOk="0">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4"/>
            <p:cNvSpPr/>
            <p:nvPr/>
          </p:nvSpPr>
          <p:spPr>
            <a:xfrm>
              <a:off x="3512025" y="3231250"/>
              <a:ext cx="42000" cy="42050"/>
            </a:xfrm>
            <a:custGeom>
              <a:avLst/>
              <a:gdLst/>
              <a:ahLst/>
              <a:cxnLst/>
              <a:rect l="l" t="t" r="r" b="b"/>
              <a:pathLst>
                <a:path w="1680" h="1682" extrusionOk="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4"/>
            <p:cNvSpPr/>
            <p:nvPr/>
          </p:nvSpPr>
          <p:spPr>
            <a:xfrm>
              <a:off x="3341175" y="2161300"/>
              <a:ext cx="64025" cy="59775"/>
            </a:xfrm>
            <a:custGeom>
              <a:avLst/>
              <a:gdLst/>
              <a:ahLst/>
              <a:cxnLst/>
              <a:rect l="l" t="t" r="r" b="b"/>
              <a:pathLst>
                <a:path w="2561" h="2391" extrusionOk="0">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4"/>
            <p:cNvSpPr/>
            <p:nvPr/>
          </p:nvSpPr>
          <p:spPr>
            <a:xfrm>
              <a:off x="3201575" y="1860600"/>
              <a:ext cx="32475" cy="30475"/>
            </a:xfrm>
            <a:custGeom>
              <a:avLst/>
              <a:gdLst/>
              <a:ahLst/>
              <a:cxnLst/>
              <a:rect l="l" t="t" r="r" b="b"/>
              <a:pathLst>
                <a:path w="1299" h="1219" extrusionOk="0">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4"/>
            <p:cNvSpPr/>
            <p:nvPr/>
          </p:nvSpPr>
          <p:spPr>
            <a:xfrm>
              <a:off x="3351600" y="1734200"/>
              <a:ext cx="11625" cy="10025"/>
            </a:xfrm>
            <a:custGeom>
              <a:avLst/>
              <a:gdLst/>
              <a:ahLst/>
              <a:cxnLst/>
              <a:rect l="l" t="t" r="r" b="b"/>
              <a:pathLst>
                <a:path w="465" h="401" extrusionOk="0">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4"/>
            <p:cNvSpPr/>
            <p:nvPr/>
          </p:nvSpPr>
          <p:spPr>
            <a:xfrm>
              <a:off x="2525900" y="3030750"/>
              <a:ext cx="45275" cy="41925"/>
            </a:xfrm>
            <a:custGeom>
              <a:avLst/>
              <a:gdLst/>
              <a:ahLst/>
              <a:cxnLst/>
              <a:rect l="l" t="t" r="r" b="b"/>
              <a:pathLst>
                <a:path w="1811" h="1677" extrusionOk="0">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4"/>
            <p:cNvSpPr/>
            <p:nvPr/>
          </p:nvSpPr>
          <p:spPr>
            <a:xfrm>
              <a:off x="2935775" y="3112575"/>
              <a:ext cx="30375" cy="29925"/>
            </a:xfrm>
            <a:custGeom>
              <a:avLst/>
              <a:gdLst/>
              <a:ahLst/>
              <a:cxnLst/>
              <a:rect l="l" t="t" r="r" b="b"/>
              <a:pathLst>
                <a:path w="1215" h="1197" extrusionOk="0">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4"/>
            <p:cNvSpPr/>
            <p:nvPr/>
          </p:nvSpPr>
          <p:spPr>
            <a:xfrm>
              <a:off x="3176575" y="2977575"/>
              <a:ext cx="32175" cy="29400"/>
            </a:xfrm>
            <a:custGeom>
              <a:avLst/>
              <a:gdLst/>
              <a:ahLst/>
              <a:cxnLst/>
              <a:rect l="l" t="t" r="r" b="b"/>
              <a:pathLst>
                <a:path w="1287" h="1176" extrusionOk="0">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4"/>
            <p:cNvSpPr/>
            <p:nvPr/>
          </p:nvSpPr>
          <p:spPr>
            <a:xfrm>
              <a:off x="3498925" y="2893500"/>
              <a:ext cx="31300" cy="29750"/>
            </a:xfrm>
            <a:custGeom>
              <a:avLst/>
              <a:gdLst/>
              <a:ahLst/>
              <a:cxnLst/>
              <a:rect l="l" t="t" r="r" b="b"/>
              <a:pathLst>
                <a:path w="1252" h="1190" extrusionOk="0">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4"/>
            <p:cNvSpPr/>
            <p:nvPr/>
          </p:nvSpPr>
          <p:spPr>
            <a:xfrm>
              <a:off x="3351900" y="1991575"/>
              <a:ext cx="23525" cy="21275"/>
            </a:xfrm>
            <a:custGeom>
              <a:avLst/>
              <a:gdLst/>
              <a:ahLst/>
              <a:cxnLst/>
              <a:rect l="l" t="t" r="r" b="b"/>
              <a:pathLst>
                <a:path w="941" h="851" extrusionOk="0">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4"/>
            <p:cNvSpPr/>
            <p:nvPr/>
          </p:nvSpPr>
          <p:spPr>
            <a:xfrm>
              <a:off x="3264375" y="2877675"/>
              <a:ext cx="22950" cy="21150"/>
            </a:xfrm>
            <a:custGeom>
              <a:avLst/>
              <a:gdLst/>
              <a:ahLst/>
              <a:cxnLst/>
              <a:rect l="l" t="t" r="r" b="b"/>
              <a:pathLst>
                <a:path w="918" h="846" extrusionOk="0">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24"/>
            <p:cNvSpPr/>
            <p:nvPr/>
          </p:nvSpPr>
          <p:spPr>
            <a:xfrm>
              <a:off x="3367975" y="3068275"/>
              <a:ext cx="23825" cy="21175"/>
            </a:xfrm>
            <a:custGeom>
              <a:avLst/>
              <a:gdLst/>
              <a:ahLst/>
              <a:cxnLst/>
              <a:rect l="l" t="t" r="r" b="b"/>
              <a:pathLst>
                <a:path w="953" h="847" extrusionOk="0">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4"/>
            <p:cNvSpPr/>
            <p:nvPr/>
          </p:nvSpPr>
          <p:spPr>
            <a:xfrm>
              <a:off x="3106025" y="2697300"/>
              <a:ext cx="23250" cy="21150"/>
            </a:xfrm>
            <a:custGeom>
              <a:avLst/>
              <a:gdLst/>
              <a:ahLst/>
              <a:cxnLst/>
              <a:rect l="l" t="t" r="r" b="b"/>
              <a:pathLst>
                <a:path w="930" h="846" extrusionOk="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4"/>
            <p:cNvSpPr/>
            <p:nvPr/>
          </p:nvSpPr>
          <p:spPr>
            <a:xfrm>
              <a:off x="3470350" y="2344400"/>
              <a:ext cx="22950" cy="21525"/>
            </a:xfrm>
            <a:custGeom>
              <a:avLst/>
              <a:gdLst/>
              <a:ahLst/>
              <a:cxnLst/>
              <a:rect l="l" t="t" r="r" b="b"/>
              <a:pathLst>
                <a:path w="918" h="861" extrusionOk="0">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4"/>
            <p:cNvSpPr/>
            <p:nvPr/>
          </p:nvSpPr>
          <p:spPr>
            <a:xfrm>
              <a:off x="3351300" y="1881200"/>
              <a:ext cx="21150" cy="21400"/>
            </a:xfrm>
            <a:custGeom>
              <a:avLst/>
              <a:gdLst/>
              <a:ahLst/>
              <a:cxnLst/>
              <a:rect l="l" t="t" r="r" b="b"/>
              <a:pathLst>
                <a:path w="846" h="856" extrusionOk="0">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4"/>
            <p:cNvSpPr/>
            <p:nvPr/>
          </p:nvSpPr>
          <p:spPr>
            <a:xfrm>
              <a:off x="3416475" y="2983725"/>
              <a:ext cx="12525" cy="12075"/>
            </a:xfrm>
            <a:custGeom>
              <a:avLst/>
              <a:gdLst/>
              <a:ahLst/>
              <a:cxnLst/>
              <a:rect l="l" t="t" r="r" b="b"/>
              <a:pathLst>
                <a:path w="501" h="483" extrusionOk="0">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4"/>
            <p:cNvSpPr/>
            <p:nvPr/>
          </p:nvSpPr>
          <p:spPr>
            <a:xfrm>
              <a:off x="3439400" y="2748675"/>
              <a:ext cx="13125" cy="12125"/>
            </a:xfrm>
            <a:custGeom>
              <a:avLst/>
              <a:gdLst/>
              <a:ahLst/>
              <a:cxnLst/>
              <a:rect l="l" t="t" r="r" b="b"/>
              <a:pathLst>
                <a:path w="525" h="485" extrusionOk="0">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4"/>
            <p:cNvSpPr/>
            <p:nvPr/>
          </p:nvSpPr>
          <p:spPr>
            <a:xfrm>
              <a:off x="3343850" y="2820000"/>
              <a:ext cx="13125" cy="12425"/>
            </a:xfrm>
            <a:custGeom>
              <a:avLst/>
              <a:gdLst/>
              <a:ahLst/>
              <a:cxnLst/>
              <a:rect l="l" t="t" r="r" b="b"/>
              <a:pathLst>
                <a:path w="525" h="497" extrusionOk="0">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4"/>
            <p:cNvSpPr/>
            <p:nvPr/>
          </p:nvSpPr>
          <p:spPr>
            <a:xfrm>
              <a:off x="3509650" y="2342575"/>
              <a:ext cx="14325" cy="12400"/>
            </a:xfrm>
            <a:custGeom>
              <a:avLst/>
              <a:gdLst/>
              <a:ahLst/>
              <a:cxnLst/>
              <a:rect l="l" t="t" r="r" b="b"/>
              <a:pathLst>
                <a:path w="573" h="496" extrusionOk="0">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4"/>
            <p:cNvSpPr/>
            <p:nvPr/>
          </p:nvSpPr>
          <p:spPr>
            <a:xfrm>
              <a:off x="3414400" y="2157325"/>
              <a:ext cx="14325" cy="12475"/>
            </a:xfrm>
            <a:custGeom>
              <a:avLst/>
              <a:gdLst/>
              <a:ahLst/>
              <a:cxnLst/>
              <a:rect l="l" t="t" r="r" b="b"/>
              <a:pathLst>
                <a:path w="573" h="499" extrusionOk="0">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4"/>
            <p:cNvSpPr/>
            <p:nvPr/>
          </p:nvSpPr>
          <p:spPr>
            <a:xfrm>
              <a:off x="3460550" y="2080150"/>
              <a:ext cx="12525" cy="12150"/>
            </a:xfrm>
            <a:custGeom>
              <a:avLst/>
              <a:gdLst/>
              <a:ahLst/>
              <a:cxnLst/>
              <a:rect l="l" t="t" r="r" b="b"/>
              <a:pathLst>
                <a:path w="501" h="486" extrusionOk="0">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4"/>
            <p:cNvSpPr/>
            <p:nvPr/>
          </p:nvSpPr>
          <p:spPr>
            <a:xfrm>
              <a:off x="3537325" y="2434925"/>
              <a:ext cx="13725" cy="12725"/>
            </a:xfrm>
            <a:custGeom>
              <a:avLst/>
              <a:gdLst/>
              <a:ahLst/>
              <a:cxnLst/>
              <a:rect l="l" t="t" r="r" b="b"/>
              <a:pathLst>
                <a:path w="549" h="509" extrusionOk="0">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4"/>
            <p:cNvSpPr/>
            <p:nvPr/>
          </p:nvSpPr>
          <p:spPr>
            <a:xfrm>
              <a:off x="3328975" y="2549325"/>
              <a:ext cx="14025" cy="12525"/>
            </a:xfrm>
            <a:custGeom>
              <a:avLst/>
              <a:gdLst/>
              <a:ahLst/>
              <a:cxnLst/>
              <a:rect l="l" t="t" r="r" b="b"/>
              <a:pathLst>
                <a:path w="561" h="501" extrusionOk="0">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24"/>
          <p:cNvGrpSpPr/>
          <p:nvPr/>
        </p:nvGrpSpPr>
        <p:grpSpPr>
          <a:xfrm rot="10800000" flipH="1">
            <a:off x="6751218" y="-52"/>
            <a:ext cx="2403250" cy="3538711"/>
            <a:chOff x="2525900" y="1699450"/>
            <a:chExt cx="1076050" cy="1584450"/>
          </a:xfrm>
        </p:grpSpPr>
        <p:sp>
          <p:nvSpPr>
            <p:cNvPr id="3427" name="Google Shape;3427;p24"/>
            <p:cNvSpPr/>
            <p:nvPr/>
          </p:nvSpPr>
          <p:spPr>
            <a:xfrm>
              <a:off x="3569775" y="2193250"/>
              <a:ext cx="31875" cy="43775"/>
            </a:xfrm>
            <a:custGeom>
              <a:avLst/>
              <a:gdLst/>
              <a:ahLst/>
              <a:cxnLst/>
              <a:rect l="l" t="t" r="r" b="b"/>
              <a:pathLst>
                <a:path w="1275" h="1751" extrusionOk="0">
                  <a:moveTo>
                    <a:pt x="1275" y="1"/>
                  </a:moveTo>
                  <a:lnTo>
                    <a:pt x="1" y="1691"/>
                  </a:lnTo>
                  <a:lnTo>
                    <a:pt x="275" y="1751"/>
                  </a:lnTo>
                  <a:lnTo>
                    <a:pt x="1275" y="441"/>
                  </a:lnTo>
                  <a:lnTo>
                    <a:pt x="1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4"/>
            <p:cNvSpPr/>
            <p:nvPr/>
          </p:nvSpPr>
          <p:spPr>
            <a:xfrm>
              <a:off x="3486425" y="2241175"/>
              <a:ext cx="85750" cy="108375"/>
            </a:xfrm>
            <a:custGeom>
              <a:avLst/>
              <a:gdLst/>
              <a:ahLst/>
              <a:cxnLst/>
              <a:rect l="l" t="t" r="r" b="b"/>
              <a:pathLst>
                <a:path w="3430" h="4335" extrusionOk="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4"/>
            <p:cNvSpPr/>
            <p:nvPr/>
          </p:nvSpPr>
          <p:spPr>
            <a:xfrm>
              <a:off x="3361425" y="1699450"/>
              <a:ext cx="240225" cy="42875"/>
            </a:xfrm>
            <a:custGeom>
              <a:avLst/>
              <a:gdLst/>
              <a:ahLst/>
              <a:cxnLst/>
              <a:rect l="l" t="t" r="r" b="b"/>
              <a:pathLst>
                <a:path w="9609" h="1715" extrusionOk="0">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4"/>
            <p:cNvSpPr/>
            <p:nvPr/>
          </p:nvSpPr>
          <p:spPr>
            <a:xfrm>
              <a:off x="3354575" y="1742600"/>
              <a:ext cx="9250" cy="139925"/>
            </a:xfrm>
            <a:custGeom>
              <a:avLst/>
              <a:gdLst/>
              <a:ahLst/>
              <a:cxnLst/>
              <a:rect l="l" t="t" r="r" b="b"/>
              <a:pathLst>
                <a:path w="370" h="5597" extrusionOk="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4"/>
            <p:cNvSpPr/>
            <p:nvPr/>
          </p:nvSpPr>
          <p:spPr>
            <a:xfrm>
              <a:off x="3468575" y="1948000"/>
              <a:ext cx="133075" cy="136625"/>
            </a:xfrm>
            <a:custGeom>
              <a:avLst/>
              <a:gdLst/>
              <a:ahLst/>
              <a:cxnLst/>
              <a:rect l="l" t="t" r="r" b="b"/>
              <a:pathLst>
                <a:path w="5323" h="5465" extrusionOk="0">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4"/>
            <p:cNvSpPr/>
            <p:nvPr/>
          </p:nvSpPr>
          <p:spPr>
            <a:xfrm>
              <a:off x="3371850" y="1888750"/>
              <a:ext cx="229800" cy="29200"/>
            </a:xfrm>
            <a:custGeom>
              <a:avLst/>
              <a:gdLst/>
              <a:ahLst/>
              <a:cxnLst/>
              <a:rect l="l" t="t" r="r" b="b"/>
              <a:pathLst>
                <a:path w="9192" h="1168" extrusionOk="0">
                  <a:moveTo>
                    <a:pt x="12" y="1"/>
                  </a:moveTo>
                  <a:cubicBezTo>
                    <a:pt x="24" y="84"/>
                    <a:pt x="24" y="167"/>
                    <a:pt x="0" y="263"/>
                  </a:cubicBezTo>
                  <a:lnTo>
                    <a:pt x="9192" y="1168"/>
                  </a:lnTo>
                  <a:lnTo>
                    <a:pt x="9192" y="894"/>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4"/>
            <p:cNvSpPr/>
            <p:nvPr/>
          </p:nvSpPr>
          <p:spPr>
            <a:xfrm>
              <a:off x="3233425" y="1875350"/>
              <a:ext cx="119375" cy="17900"/>
            </a:xfrm>
            <a:custGeom>
              <a:avLst/>
              <a:gdLst/>
              <a:ahLst/>
              <a:cxnLst/>
              <a:rect l="l" t="t" r="r" b="b"/>
              <a:pathLst>
                <a:path w="4775" h="716" extrusionOk="0">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4"/>
            <p:cNvSpPr/>
            <p:nvPr/>
          </p:nvSpPr>
          <p:spPr>
            <a:xfrm>
              <a:off x="3357850" y="1901550"/>
              <a:ext cx="10150" cy="91100"/>
            </a:xfrm>
            <a:custGeom>
              <a:avLst/>
              <a:gdLst/>
              <a:ahLst/>
              <a:cxnLst/>
              <a:rect l="l" t="t" r="r" b="b"/>
              <a:pathLst>
                <a:path w="406" h="3644" extrusionOk="0">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4"/>
            <p:cNvSpPr/>
            <p:nvPr/>
          </p:nvSpPr>
          <p:spPr>
            <a:xfrm>
              <a:off x="3391475" y="2086400"/>
              <a:ext cx="73250" cy="83675"/>
            </a:xfrm>
            <a:custGeom>
              <a:avLst/>
              <a:gdLst/>
              <a:ahLst/>
              <a:cxnLst/>
              <a:rect l="l" t="t" r="r" b="b"/>
              <a:pathLst>
                <a:path w="2930" h="3347" extrusionOk="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4"/>
            <p:cNvSpPr/>
            <p:nvPr/>
          </p:nvSpPr>
          <p:spPr>
            <a:xfrm>
              <a:off x="3226875" y="1884000"/>
              <a:ext cx="132200" cy="113425"/>
            </a:xfrm>
            <a:custGeom>
              <a:avLst/>
              <a:gdLst/>
              <a:ahLst/>
              <a:cxnLst/>
              <a:rect l="l" t="t" r="r" b="b"/>
              <a:pathLst>
                <a:path w="5288" h="4537" extrusionOk="0">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4"/>
            <p:cNvSpPr/>
            <p:nvPr/>
          </p:nvSpPr>
          <p:spPr>
            <a:xfrm>
              <a:off x="3370650" y="2004850"/>
              <a:ext cx="95275" cy="79500"/>
            </a:xfrm>
            <a:custGeom>
              <a:avLst/>
              <a:gdLst/>
              <a:ahLst/>
              <a:cxnLst/>
              <a:rect l="l" t="t" r="r" b="b"/>
              <a:pathLst>
                <a:path w="3811" h="3180" extrusionOk="0">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4"/>
            <p:cNvSpPr/>
            <p:nvPr/>
          </p:nvSpPr>
          <p:spPr>
            <a:xfrm>
              <a:off x="3470950" y="2084325"/>
              <a:ext cx="130700" cy="76500"/>
            </a:xfrm>
            <a:custGeom>
              <a:avLst/>
              <a:gdLst/>
              <a:ahLst/>
              <a:cxnLst/>
              <a:rect l="l" t="t" r="r" b="b"/>
              <a:pathLst>
                <a:path w="5228" h="3060" extrusionOk="0">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4"/>
            <p:cNvSpPr/>
            <p:nvPr/>
          </p:nvSpPr>
          <p:spPr>
            <a:xfrm>
              <a:off x="3403100" y="2193850"/>
              <a:ext cx="198550" cy="56575"/>
            </a:xfrm>
            <a:custGeom>
              <a:avLst/>
              <a:gdLst/>
              <a:ahLst/>
              <a:cxnLst/>
              <a:rect l="l" t="t" r="r" b="b"/>
              <a:pathLst>
                <a:path w="7942" h="2263" extrusionOk="0">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4"/>
            <p:cNvSpPr/>
            <p:nvPr/>
          </p:nvSpPr>
          <p:spPr>
            <a:xfrm>
              <a:off x="3388800" y="2213200"/>
              <a:ext cx="90825" cy="135150"/>
            </a:xfrm>
            <a:custGeom>
              <a:avLst/>
              <a:gdLst/>
              <a:ahLst/>
              <a:cxnLst/>
              <a:rect l="l" t="t" r="r" b="b"/>
              <a:pathLst>
                <a:path w="3633" h="5406" extrusionOk="0">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4"/>
            <p:cNvSpPr/>
            <p:nvPr/>
          </p:nvSpPr>
          <p:spPr>
            <a:xfrm>
              <a:off x="3534650" y="2440025"/>
              <a:ext cx="66700" cy="103600"/>
            </a:xfrm>
            <a:custGeom>
              <a:avLst/>
              <a:gdLst/>
              <a:ahLst/>
              <a:cxnLst/>
              <a:rect l="l" t="t" r="r" b="b"/>
              <a:pathLst>
                <a:path w="2668" h="4144" extrusionOk="0">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4"/>
            <p:cNvSpPr/>
            <p:nvPr/>
          </p:nvSpPr>
          <p:spPr>
            <a:xfrm>
              <a:off x="3484950" y="2361725"/>
              <a:ext cx="52100" cy="74450"/>
            </a:xfrm>
            <a:custGeom>
              <a:avLst/>
              <a:gdLst/>
              <a:ahLst/>
              <a:cxnLst/>
              <a:rect l="l" t="t" r="r" b="b"/>
              <a:pathLst>
                <a:path w="2084" h="2978" extrusionOk="0">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4"/>
            <p:cNvSpPr/>
            <p:nvPr/>
          </p:nvSpPr>
          <p:spPr>
            <a:xfrm>
              <a:off x="3359925" y="2364100"/>
              <a:ext cx="122675" cy="183700"/>
            </a:xfrm>
            <a:custGeom>
              <a:avLst/>
              <a:gdLst/>
              <a:ahLst/>
              <a:cxnLst/>
              <a:rect l="l" t="t" r="r" b="b"/>
              <a:pathLst>
                <a:path w="4907" h="7348" extrusionOk="0">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4"/>
            <p:cNvSpPr/>
            <p:nvPr/>
          </p:nvSpPr>
          <p:spPr>
            <a:xfrm>
              <a:off x="3403975" y="2657300"/>
              <a:ext cx="46175" cy="92900"/>
            </a:xfrm>
            <a:custGeom>
              <a:avLst/>
              <a:gdLst/>
              <a:ahLst/>
              <a:cxnLst/>
              <a:rect l="l" t="t" r="r" b="b"/>
              <a:pathLst>
                <a:path w="1847" h="3716" extrusionOk="0">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4"/>
            <p:cNvSpPr/>
            <p:nvPr/>
          </p:nvSpPr>
          <p:spPr>
            <a:xfrm>
              <a:off x="3447750" y="2756725"/>
              <a:ext cx="63125" cy="139325"/>
            </a:xfrm>
            <a:custGeom>
              <a:avLst/>
              <a:gdLst/>
              <a:ahLst/>
              <a:cxnLst/>
              <a:rect l="l" t="t" r="r" b="b"/>
              <a:pathLst>
                <a:path w="2525" h="5573" extrusionOk="0">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4"/>
            <p:cNvSpPr/>
            <p:nvPr/>
          </p:nvSpPr>
          <p:spPr>
            <a:xfrm>
              <a:off x="3360525" y="2551625"/>
              <a:ext cx="47650" cy="100650"/>
            </a:xfrm>
            <a:custGeom>
              <a:avLst/>
              <a:gdLst/>
              <a:ahLst/>
              <a:cxnLst/>
              <a:rect l="l" t="t" r="r" b="b"/>
              <a:pathLst>
                <a:path w="1906" h="4026" extrusionOk="0">
                  <a:moveTo>
                    <a:pt x="227" y="1"/>
                  </a:moveTo>
                  <a:lnTo>
                    <a:pt x="1" y="144"/>
                  </a:lnTo>
                  <a:lnTo>
                    <a:pt x="1644" y="4025"/>
                  </a:lnTo>
                  <a:lnTo>
                    <a:pt x="1906" y="3989"/>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4"/>
            <p:cNvSpPr/>
            <p:nvPr/>
          </p:nvSpPr>
          <p:spPr>
            <a:xfrm>
              <a:off x="3125375" y="2390600"/>
              <a:ext cx="476275" cy="313150"/>
            </a:xfrm>
            <a:custGeom>
              <a:avLst/>
              <a:gdLst/>
              <a:ahLst/>
              <a:cxnLst/>
              <a:rect l="l" t="t" r="r" b="b"/>
              <a:pathLst>
                <a:path w="19051" h="12526" extrusionOk="0">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4"/>
            <p:cNvSpPr/>
            <p:nvPr/>
          </p:nvSpPr>
          <p:spPr>
            <a:xfrm>
              <a:off x="3128050" y="2615625"/>
              <a:ext cx="473900" cy="94675"/>
            </a:xfrm>
            <a:custGeom>
              <a:avLst/>
              <a:gdLst/>
              <a:ahLst/>
              <a:cxnLst/>
              <a:rect l="l" t="t" r="r" b="b"/>
              <a:pathLst>
                <a:path w="18956" h="3787" extrusionOk="0">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4"/>
            <p:cNvSpPr/>
            <p:nvPr/>
          </p:nvSpPr>
          <p:spPr>
            <a:xfrm>
              <a:off x="3117650" y="2716825"/>
              <a:ext cx="74725" cy="262575"/>
            </a:xfrm>
            <a:custGeom>
              <a:avLst/>
              <a:gdLst/>
              <a:ahLst/>
              <a:cxnLst/>
              <a:rect l="l" t="t" r="r" b="b"/>
              <a:pathLst>
                <a:path w="2989" h="10503" extrusionOk="0">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4"/>
            <p:cNvSpPr/>
            <p:nvPr/>
          </p:nvSpPr>
          <p:spPr>
            <a:xfrm>
              <a:off x="3207525" y="2947525"/>
              <a:ext cx="153325" cy="44675"/>
            </a:xfrm>
            <a:custGeom>
              <a:avLst/>
              <a:gdLst/>
              <a:ahLst/>
              <a:cxnLst/>
              <a:rect l="l" t="t" r="r" b="b"/>
              <a:pathLst>
                <a:path w="6133" h="1787" extrusionOk="0">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4"/>
            <p:cNvSpPr/>
            <p:nvPr/>
          </p:nvSpPr>
          <p:spPr>
            <a:xfrm>
              <a:off x="3362025" y="2909125"/>
              <a:ext cx="138425" cy="40800"/>
            </a:xfrm>
            <a:custGeom>
              <a:avLst/>
              <a:gdLst/>
              <a:ahLst/>
              <a:cxnLst/>
              <a:rect l="l" t="t" r="r" b="b"/>
              <a:pathLst>
                <a:path w="5537" h="1632" extrusionOk="0">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4"/>
            <p:cNvSpPr/>
            <p:nvPr/>
          </p:nvSpPr>
          <p:spPr>
            <a:xfrm>
              <a:off x="3281950" y="2758200"/>
              <a:ext cx="167000" cy="126825"/>
            </a:xfrm>
            <a:custGeom>
              <a:avLst/>
              <a:gdLst/>
              <a:ahLst/>
              <a:cxnLst/>
              <a:rect l="l" t="t" r="r" b="b"/>
              <a:pathLst>
                <a:path w="6680" h="5073" extrusionOk="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4"/>
            <p:cNvSpPr/>
            <p:nvPr/>
          </p:nvSpPr>
          <p:spPr>
            <a:xfrm>
              <a:off x="3450725" y="2635275"/>
              <a:ext cx="150925" cy="123850"/>
            </a:xfrm>
            <a:custGeom>
              <a:avLst/>
              <a:gdLst/>
              <a:ahLst/>
              <a:cxnLst/>
              <a:rect l="l" t="t" r="r" b="b"/>
              <a:pathLst>
                <a:path w="6037" h="4954" extrusionOk="0">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4"/>
            <p:cNvSpPr/>
            <p:nvPr/>
          </p:nvSpPr>
          <p:spPr>
            <a:xfrm>
              <a:off x="3516800" y="2698375"/>
              <a:ext cx="84850" cy="197675"/>
            </a:xfrm>
            <a:custGeom>
              <a:avLst/>
              <a:gdLst/>
              <a:ahLst/>
              <a:cxnLst/>
              <a:rect l="l" t="t" r="r" b="b"/>
              <a:pathLst>
                <a:path w="3394" h="7907" extrusionOk="0">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4"/>
            <p:cNvSpPr/>
            <p:nvPr/>
          </p:nvSpPr>
          <p:spPr>
            <a:xfrm>
              <a:off x="3517700" y="2919250"/>
              <a:ext cx="83950" cy="148250"/>
            </a:xfrm>
            <a:custGeom>
              <a:avLst/>
              <a:gdLst/>
              <a:ahLst/>
              <a:cxnLst/>
              <a:rect l="l" t="t" r="r" b="b"/>
              <a:pathLst>
                <a:path w="3358" h="5930" extrusionOk="0">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4"/>
            <p:cNvSpPr/>
            <p:nvPr/>
          </p:nvSpPr>
          <p:spPr>
            <a:xfrm>
              <a:off x="3421550" y="2991875"/>
              <a:ext cx="180100" cy="133375"/>
            </a:xfrm>
            <a:custGeom>
              <a:avLst/>
              <a:gdLst/>
              <a:ahLst/>
              <a:cxnLst/>
              <a:rect l="l" t="t" r="r" b="b"/>
              <a:pathLst>
                <a:path w="7204" h="5335" extrusionOk="0">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4"/>
            <p:cNvSpPr/>
            <p:nvPr/>
          </p:nvSpPr>
          <p:spPr>
            <a:xfrm>
              <a:off x="3415600" y="2991275"/>
              <a:ext cx="1500" cy="1500"/>
            </a:xfrm>
            <a:custGeom>
              <a:avLst/>
              <a:gdLst/>
              <a:ahLst/>
              <a:cxnLst/>
              <a:rect l="l" t="t" r="r" b="b"/>
              <a:pathLst>
                <a:path w="60" h="60" extrusionOk="0">
                  <a:moveTo>
                    <a:pt x="48" y="0"/>
                  </a:moveTo>
                  <a:lnTo>
                    <a:pt x="0" y="12"/>
                  </a:lnTo>
                  <a:lnTo>
                    <a:pt x="60" y="60"/>
                  </a:lnTo>
                  <a:cubicBezTo>
                    <a:pt x="48" y="48"/>
                    <a:pt x="48" y="12"/>
                    <a:pt x="4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4"/>
            <p:cNvSpPr/>
            <p:nvPr/>
          </p:nvSpPr>
          <p:spPr>
            <a:xfrm>
              <a:off x="3283125" y="2890950"/>
              <a:ext cx="131900" cy="96475"/>
            </a:xfrm>
            <a:custGeom>
              <a:avLst/>
              <a:gdLst/>
              <a:ahLst/>
              <a:cxnLst/>
              <a:rect l="l" t="t" r="r" b="b"/>
              <a:pathLst>
                <a:path w="5276" h="3859" extrusionOk="0">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4"/>
            <p:cNvSpPr/>
            <p:nvPr/>
          </p:nvSpPr>
          <p:spPr>
            <a:xfrm>
              <a:off x="3303375" y="2915075"/>
              <a:ext cx="202425" cy="165525"/>
            </a:xfrm>
            <a:custGeom>
              <a:avLst/>
              <a:gdLst/>
              <a:ahLst/>
              <a:cxnLst/>
              <a:rect l="l" t="t" r="r" b="b"/>
              <a:pathLst>
                <a:path w="8097" h="6621" extrusionOk="0">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4"/>
            <p:cNvSpPr/>
            <p:nvPr/>
          </p:nvSpPr>
          <p:spPr>
            <a:xfrm>
              <a:off x="2964350" y="3075800"/>
              <a:ext cx="335475" cy="51225"/>
            </a:xfrm>
            <a:custGeom>
              <a:avLst/>
              <a:gdLst/>
              <a:ahLst/>
              <a:cxnLst/>
              <a:rect l="l" t="t" r="r" b="b"/>
              <a:pathLst>
                <a:path w="13419" h="2049" extrusionOk="0">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4"/>
            <p:cNvSpPr/>
            <p:nvPr/>
          </p:nvSpPr>
          <p:spPr>
            <a:xfrm>
              <a:off x="3202475" y="2999600"/>
              <a:ext cx="102700" cy="80400"/>
            </a:xfrm>
            <a:custGeom>
              <a:avLst/>
              <a:gdLst/>
              <a:ahLst/>
              <a:cxnLst/>
              <a:rect l="l" t="t" r="r" b="b"/>
              <a:pathLst>
                <a:path w="4108" h="3216" extrusionOk="0">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4"/>
            <p:cNvSpPr/>
            <p:nvPr/>
          </p:nvSpPr>
          <p:spPr>
            <a:xfrm>
              <a:off x="3299500" y="3073725"/>
              <a:ext cx="22050" cy="129200"/>
            </a:xfrm>
            <a:custGeom>
              <a:avLst/>
              <a:gdLst/>
              <a:ahLst/>
              <a:cxnLst/>
              <a:rect l="l" t="t" r="r" b="b"/>
              <a:pathLst>
                <a:path w="882" h="5168" extrusionOk="0">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4"/>
            <p:cNvSpPr/>
            <p:nvPr/>
          </p:nvSpPr>
          <p:spPr>
            <a:xfrm>
              <a:off x="3315575" y="3209450"/>
              <a:ext cx="16100" cy="73850"/>
            </a:xfrm>
            <a:custGeom>
              <a:avLst/>
              <a:gdLst/>
              <a:ahLst/>
              <a:cxnLst/>
              <a:rect l="l" t="t" r="r" b="b"/>
              <a:pathLst>
                <a:path w="644" h="2954" extrusionOk="0">
                  <a:moveTo>
                    <a:pt x="1" y="1"/>
                  </a:moveTo>
                  <a:lnTo>
                    <a:pt x="370" y="2953"/>
                  </a:lnTo>
                  <a:lnTo>
                    <a:pt x="644" y="2953"/>
                  </a:lnTo>
                  <a:lnTo>
                    <a:pt x="286" y="60"/>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4"/>
            <p:cNvSpPr/>
            <p:nvPr/>
          </p:nvSpPr>
          <p:spPr>
            <a:xfrm>
              <a:off x="3552525" y="3258875"/>
              <a:ext cx="3300" cy="2100"/>
            </a:xfrm>
            <a:custGeom>
              <a:avLst/>
              <a:gdLst/>
              <a:ahLst/>
              <a:cxnLst/>
              <a:rect l="l" t="t" r="r" b="b"/>
              <a:pathLst>
                <a:path w="132" h="84" extrusionOk="0">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4"/>
            <p:cNvSpPr/>
            <p:nvPr/>
          </p:nvSpPr>
          <p:spPr>
            <a:xfrm>
              <a:off x="2964650" y="3126400"/>
              <a:ext cx="548300" cy="125650"/>
            </a:xfrm>
            <a:custGeom>
              <a:avLst/>
              <a:gdLst/>
              <a:ahLst/>
              <a:cxnLst/>
              <a:rect l="l" t="t" r="r" b="b"/>
              <a:pathLst>
                <a:path w="21932" h="5026" extrusionOk="0">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4"/>
            <p:cNvSpPr/>
            <p:nvPr/>
          </p:nvSpPr>
          <p:spPr>
            <a:xfrm>
              <a:off x="3553400" y="3252025"/>
              <a:ext cx="48250" cy="16400"/>
            </a:xfrm>
            <a:custGeom>
              <a:avLst/>
              <a:gdLst/>
              <a:ahLst/>
              <a:cxnLst/>
              <a:rect l="l" t="t" r="r" b="b"/>
              <a:pathLst>
                <a:path w="1930" h="656" extrusionOk="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4"/>
            <p:cNvSpPr/>
            <p:nvPr/>
          </p:nvSpPr>
          <p:spPr>
            <a:xfrm>
              <a:off x="3481375" y="3258875"/>
              <a:ext cx="35150" cy="24425"/>
            </a:xfrm>
            <a:custGeom>
              <a:avLst/>
              <a:gdLst/>
              <a:ahLst/>
              <a:cxnLst/>
              <a:rect l="l" t="t" r="r" b="b"/>
              <a:pathLst>
                <a:path w="1406" h="977" extrusionOk="0">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4"/>
            <p:cNvSpPr/>
            <p:nvPr/>
          </p:nvSpPr>
          <p:spPr>
            <a:xfrm>
              <a:off x="3544475" y="3190100"/>
              <a:ext cx="57175" cy="49150"/>
            </a:xfrm>
            <a:custGeom>
              <a:avLst/>
              <a:gdLst/>
              <a:ahLst/>
              <a:cxnLst/>
              <a:rect l="l" t="t" r="r" b="b"/>
              <a:pathLst>
                <a:path w="2287" h="1966" extrusionOk="0">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4"/>
            <p:cNvSpPr/>
            <p:nvPr/>
          </p:nvSpPr>
          <p:spPr>
            <a:xfrm>
              <a:off x="2569050" y="3051400"/>
              <a:ext cx="368525" cy="75325"/>
            </a:xfrm>
            <a:custGeom>
              <a:avLst/>
              <a:gdLst/>
              <a:ahLst/>
              <a:cxnLst/>
              <a:rect l="l" t="t" r="r" b="b"/>
              <a:pathLst>
                <a:path w="14741" h="3013" extrusionOk="0">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4"/>
            <p:cNvSpPr/>
            <p:nvPr/>
          </p:nvSpPr>
          <p:spPr>
            <a:xfrm>
              <a:off x="2951550" y="3140400"/>
              <a:ext cx="46750" cy="143500"/>
            </a:xfrm>
            <a:custGeom>
              <a:avLst/>
              <a:gdLst/>
              <a:ahLst/>
              <a:cxnLst/>
              <a:rect l="l" t="t" r="r" b="b"/>
              <a:pathLst>
                <a:path w="1870" h="5740" extrusionOk="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4"/>
            <p:cNvSpPr/>
            <p:nvPr/>
          </p:nvSpPr>
          <p:spPr>
            <a:xfrm>
              <a:off x="2657175" y="3196350"/>
              <a:ext cx="8050" cy="86950"/>
            </a:xfrm>
            <a:custGeom>
              <a:avLst/>
              <a:gdLst/>
              <a:ahLst/>
              <a:cxnLst/>
              <a:rect l="l" t="t" r="r" b="b"/>
              <a:pathLst>
                <a:path w="322" h="3478" extrusionOk="0">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4"/>
            <p:cNvSpPr/>
            <p:nvPr/>
          </p:nvSpPr>
          <p:spPr>
            <a:xfrm>
              <a:off x="2560125" y="3065400"/>
              <a:ext cx="178625" cy="217900"/>
            </a:xfrm>
            <a:custGeom>
              <a:avLst/>
              <a:gdLst/>
              <a:ahLst/>
              <a:cxnLst/>
              <a:rect l="l" t="t" r="r" b="b"/>
              <a:pathLst>
                <a:path w="7145" h="8716" extrusionOk="0">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4"/>
            <p:cNvSpPr/>
            <p:nvPr/>
          </p:nvSpPr>
          <p:spPr>
            <a:xfrm>
              <a:off x="3512025" y="3231250"/>
              <a:ext cx="42000" cy="42050"/>
            </a:xfrm>
            <a:custGeom>
              <a:avLst/>
              <a:gdLst/>
              <a:ahLst/>
              <a:cxnLst/>
              <a:rect l="l" t="t" r="r" b="b"/>
              <a:pathLst>
                <a:path w="1680" h="1682" extrusionOk="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4"/>
            <p:cNvSpPr/>
            <p:nvPr/>
          </p:nvSpPr>
          <p:spPr>
            <a:xfrm>
              <a:off x="3341175" y="2161300"/>
              <a:ext cx="64025" cy="59775"/>
            </a:xfrm>
            <a:custGeom>
              <a:avLst/>
              <a:gdLst/>
              <a:ahLst/>
              <a:cxnLst/>
              <a:rect l="l" t="t" r="r" b="b"/>
              <a:pathLst>
                <a:path w="2561" h="2391" extrusionOk="0">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4"/>
            <p:cNvSpPr/>
            <p:nvPr/>
          </p:nvSpPr>
          <p:spPr>
            <a:xfrm>
              <a:off x="3201575" y="1860600"/>
              <a:ext cx="32475" cy="30475"/>
            </a:xfrm>
            <a:custGeom>
              <a:avLst/>
              <a:gdLst/>
              <a:ahLst/>
              <a:cxnLst/>
              <a:rect l="l" t="t" r="r" b="b"/>
              <a:pathLst>
                <a:path w="1299" h="1219" extrusionOk="0">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4"/>
            <p:cNvSpPr/>
            <p:nvPr/>
          </p:nvSpPr>
          <p:spPr>
            <a:xfrm>
              <a:off x="3351600" y="1734200"/>
              <a:ext cx="11625" cy="10025"/>
            </a:xfrm>
            <a:custGeom>
              <a:avLst/>
              <a:gdLst/>
              <a:ahLst/>
              <a:cxnLst/>
              <a:rect l="l" t="t" r="r" b="b"/>
              <a:pathLst>
                <a:path w="465" h="401" extrusionOk="0">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4"/>
            <p:cNvSpPr/>
            <p:nvPr/>
          </p:nvSpPr>
          <p:spPr>
            <a:xfrm>
              <a:off x="2525900" y="3030750"/>
              <a:ext cx="45275" cy="41925"/>
            </a:xfrm>
            <a:custGeom>
              <a:avLst/>
              <a:gdLst/>
              <a:ahLst/>
              <a:cxnLst/>
              <a:rect l="l" t="t" r="r" b="b"/>
              <a:pathLst>
                <a:path w="1811" h="1677" extrusionOk="0">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4"/>
            <p:cNvSpPr/>
            <p:nvPr/>
          </p:nvSpPr>
          <p:spPr>
            <a:xfrm>
              <a:off x="2935775" y="3112575"/>
              <a:ext cx="30375" cy="29925"/>
            </a:xfrm>
            <a:custGeom>
              <a:avLst/>
              <a:gdLst/>
              <a:ahLst/>
              <a:cxnLst/>
              <a:rect l="l" t="t" r="r" b="b"/>
              <a:pathLst>
                <a:path w="1215" h="1197" extrusionOk="0">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4"/>
            <p:cNvSpPr/>
            <p:nvPr/>
          </p:nvSpPr>
          <p:spPr>
            <a:xfrm>
              <a:off x="3176575" y="2977575"/>
              <a:ext cx="32175" cy="29400"/>
            </a:xfrm>
            <a:custGeom>
              <a:avLst/>
              <a:gdLst/>
              <a:ahLst/>
              <a:cxnLst/>
              <a:rect l="l" t="t" r="r" b="b"/>
              <a:pathLst>
                <a:path w="1287" h="1176" extrusionOk="0">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4"/>
            <p:cNvSpPr/>
            <p:nvPr/>
          </p:nvSpPr>
          <p:spPr>
            <a:xfrm>
              <a:off x="3498925" y="2893500"/>
              <a:ext cx="31300" cy="29750"/>
            </a:xfrm>
            <a:custGeom>
              <a:avLst/>
              <a:gdLst/>
              <a:ahLst/>
              <a:cxnLst/>
              <a:rect l="l" t="t" r="r" b="b"/>
              <a:pathLst>
                <a:path w="1252" h="1190" extrusionOk="0">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4"/>
            <p:cNvSpPr/>
            <p:nvPr/>
          </p:nvSpPr>
          <p:spPr>
            <a:xfrm>
              <a:off x="3351900" y="1991575"/>
              <a:ext cx="23525" cy="21275"/>
            </a:xfrm>
            <a:custGeom>
              <a:avLst/>
              <a:gdLst/>
              <a:ahLst/>
              <a:cxnLst/>
              <a:rect l="l" t="t" r="r" b="b"/>
              <a:pathLst>
                <a:path w="941" h="851" extrusionOk="0">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4"/>
            <p:cNvSpPr/>
            <p:nvPr/>
          </p:nvSpPr>
          <p:spPr>
            <a:xfrm>
              <a:off x="3264375" y="2877675"/>
              <a:ext cx="22950" cy="21150"/>
            </a:xfrm>
            <a:custGeom>
              <a:avLst/>
              <a:gdLst/>
              <a:ahLst/>
              <a:cxnLst/>
              <a:rect l="l" t="t" r="r" b="b"/>
              <a:pathLst>
                <a:path w="918" h="846" extrusionOk="0">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4"/>
            <p:cNvSpPr/>
            <p:nvPr/>
          </p:nvSpPr>
          <p:spPr>
            <a:xfrm>
              <a:off x="3367975" y="3068275"/>
              <a:ext cx="23825" cy="21175"/>
            </a:xfrm>
            <a:custGeom>
              <a:avLst/>
              <a:gdLst/>
              <a:ahLst/>
              <a:cxnLst/>
              <a:rect l="l" t="t" r="r" b="b"/>
              <a:pathLst>
                <a:path w="953" h="847" extrusionOk="0">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4"/>
            <p:cNvSpPr/>
            <p:nvPr/>
          </p:nvSpPr>
          <p:spPr>
            <a:xfrm>
              <a:off x="3106025" y="2697300"/>
              <a:ext cx="23250" cy="21150"/>
            </a:xfrm>
            <a:custGeom>
              <a:avLst/>
              <a:gdLst/>
              <a:ahLst/>
              <a:cxnLst/>
              <a:rect l="l" t="t" r="r" b="b"/>
              <a:pathLst>
                <a:path w="930" h="846" extrusionOk="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4"/>
            <p:cNvSpPr/>
            <p:nvPr/>
          </p:nvSpPr>
          <p:spPr>
            <a:xfrm>
              <a:off x="3470350" y="2344400"/>
              <a:ext cx="22950" cy="21525"/>
            </a:xfrm>
            <a:custGeom>
              <a:avLst/>
              <a:gdLst/>
              <a:ahLst/>
              <a:cxnLst/>
              <a:rect l="l" t="t" r="r" b="b"/>
              <a:pathLst>
                <a:path w="918" h="861" extrusionOk="0">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4"/>
            <p:cNvSpPr/>
            <p:nvPr/>
          </p:nvSpPr>
          <p:spPr>
            <a:xfrm>
              <a:off x="3351300" y="1881200"/>
              <a:ext cx="21150" cy="21400"/>
            </a:xfrm>
            <a:custGeom>
              <a:avLst/>
              <a:gdLst/>
              <a:ahLst/>
              <a:cxnLst/>
              <a:rect l="l" t="t" r="r" b="b"/>
              <a:pathLst>
                <a:path w="846" h="856" extrusionOk="0">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4"/>
            <p:cNvSpPr/>
            <p:nvPr/>
          </p:nvSpPr>
          <p:spPr>
            <a:xfrm>
              <a:off x="3416475" y="2983725"/>
              <a:ext cx="12525" cy="12075"/>
            </a:xfrm>
            <a:custGeom>
              <a:avLst/>
              <a:gdLst/>
              <a:ahLst/>
              <a:cxnLst/>
              <a:rect l="l" t="t" r="r" b="b"/>
              <a:pathLst>
                <a:path w="501" h="483" extrusionOk="0">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4"/>
            <p:cNvSpPr/>
            <p:nvPr/>
          </p:nvSpPr>
          <p:spPr>
            <a:xfrm>
              <a:off x="3439400" y="2748675"/>
              <a:ext cx="13125" cy="12125"/>
            </a:xfrm>
            <a:custGeom>
              <a:avLst/>
              <a:gdLst/>
              <a:ahLst/>
              <a:cxnLst/>
              <a:rect l="l" t="t" r="r" b="b"/>
              <a:pathLst>
                <a:path w="525" h="485" extrusionOk="0">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4"/>
            <p:cNvSpPr/>
            <p:nvPr/>
          </p:nvSpPr>
          <p:spPr>
            <a:xfrm>
              <a:off x="3343850" y="2820000"/>
              <a:ext cx="13125" cy="12425"/>
            </a:xfrm>
            <a:custGeom>
              <a:avLst/>
              <a:gdLst/>
              <a:ahLst/>
              <a:cxnLst/>
              <a:rect l="l" t="t" r="r" b="b"/>
              <a:pathLst>
                <a:path w="525" h="497" extrusionOk="0">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4"/>
            <p:cNvSpPr/>
            <p:nvPr/>
          </p:nvSpPr>
          <p:spPr>
            <a:xfrm>
              <a:off x="3509650" y="2342575"/>
              <a:ext cx="14325" cy="12400"/>
            </a:xfrm>
            <a:custGeom>
              <a:avLst/>
              <a:gdLst/>
              <a:ahLst/>
              <a:cxnLst/>
              <a:rect l="l" t="t" r="r" b="b"/>
              <a:pathLst>
                <a:path w="573" h="496" extrusionOk="0">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4"/>
            <p:cNvSpPr/>
            <p:nvPr/>
          </p:nvSpPr>
          <p:spPr>
            <a:xfrm>
              <a:off x="3414400" y="2157325"/>
              <a:ext cx="14325" cy="12475"/>
            </a:xfrm>
            <a:custGeom>
              <a:avLst/>
              <a:gdLst/>
              <a:ahLst/>
              <a:cxnLst/>
              <a:rect l="l" t="t" r="r" b="b"/>
              <a:pathLst>
                <a:path w="573" h="499" extrusionOk="0">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4"/>
            <p:cNvSpPr/>
            <p:nvPr/>
          </p:nvSpPr>
          <p:spPr>
            <a:xfrm>
              <a:off x="3460550" y="2080150"/>
              <a:ext cx="12525" cy="12150"/>
            </a:xfrm>
            <a:custGeom>
              <a:avLst/>
              <a:gdLst/>
              <a:ahLst/>
              <a:cxnLst/>
              <a:rect l="l" t="t" r="r" b="b"/>
              <a:pathLst>
                <a:path w="501" h="486" extrusionOk="0">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4"/>
            <p:cNvSpPr/>
            <p:nvPr/>
          </p:nvSpPr>
          <p:spPr>
            <a:xfrm>
              <a:off x="3537325" y="2434925"/>
              <a:ext cx="13725" cy="12725"/>
            </a:xfrm>
            <a:custGeom>
              <a:avLst/>
              <a:gdLst/>
              <a:ahLst/>
              <a:cxnLst/>
              <a:rect l="l" t="t" r="r" b="b"/>
              <a:pathLst>
                <a:path w="549" h="509" extrusionOk="0">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4"/>
            <p:cNvSpPr/>
            <p:nvPr/>
          </p:nvSpPr>
          <p:spPr>
            <a:xfrm>
              <a:off x="3328975" y="2549325"/>
              <a:ext cx="14025" cy="12525"/>
            </a:xfrm>
            <a:custGeom>
              <a:avLst/>
              <a:gdLst/>
              <a:ahLst/>
              <a:cxnLst/>
              <a:rect l="l" t="t" r="r" b="b"/>
              <a:pathLst>
                <a:path w="561" h="501" extrusionOk="0">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5" name="Google Shape;349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96" name="Google Shape;3496;p24"/>
          <p:cNvSpPr txBox="1">
            <a:spLocks noGrp="1"/>
          </p:cNvSpPr>
          <p:nvPr>
            <p:ph type="title" idx="2"/>
          </p:nvPr>
        </p:nvSpPr>
        <p:spPr>
          <a:xfrm>
            <a:off x="1024075" y="1925575"/>
            <a:ext cx="21402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97" name="Google Shape;3497;p24"/>
          <p:cNvSpPr txBox="1">
            <a:spLocks noGrp="1"/>
          </p:cNvSpPr>
          <p:nvPr>
            <p:ph type="subTitle" idx="1"/>
          </p:nvPr>
        </p:nvSpPr>
        <p:spPr>
          <a:xfrm>
            <a:off x="1024075" y="2249300"/>
            <a:ext cx="214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498" name="Google Shape;3498;p24"/>
          <p:cNvSpPr txBox="1">
            <a:spLocks noGrp="1"/>
          </p:cNvSpPr>
          <p:nvPr>
            <p:ph type="title" idx="3"/>
          </p:nvPr>
        </p:nvSpPr>
        <p:spPr>
          <a:xfrm>
            <a:off x="3507097" y="1920613"/>
            <a:ext cx="21402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99" name="Google Shape;3499;p24"/>
          <p:cNvSpPr txBox="1">
            <a:spLocks noGrp="1"/>
          </p:cNvSpPr>
          <p:nvPr>
            <p:ph type="subTitle" idx="4"/>
          </p:nvPr>
        </p:nvSpPr>
        <p:spPr>
          <a:xfrm>
            <a:off x="3501850" y="2249300"/>
            <a:ext cx="214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500" name="Google Shape;3500;p24"/>
          <p:cNvSpPr txBox="1">
            <a:spLocks noGrp="1"/>
          </p:cNvSpPr>
          <p:nvPr>
            <p:ph type="title" idx="5"/>
          </p:nvPr>
        </p:nvSpPr>
        <p:spPr>
          <a:xfrm>
            <a:off x="1024075" y="3612825"/>
            <a:ext cx="21402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01" name="Google Shape;3501;p24"/>
          <p:cNvSpPr txBox="1">
            <a:spLocks noGrp="1"/>
          </p:cNvSpPr>
          <p:nvPr>
            <p:ph type="subTitle" idx="6"/>
          </p:nvPr>
        </p:nvSpPr>
        <p:spPr>
          <a:xfrm>
            <a:off x="1024075" y="3936550"/>
            <a:ext cx="214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502" name="Google Shape;3502;p24"/>
          <p:cNvSpPr txBox="1">
            <a:spLocks noGrp="1"/>
          </p:cNvSpPr>
          <p:nvPr>
            <p:ph type="title" idx="7"/>
          </p:nvPr>
        </p:nvSpPr>
        <p:spPr>
          <a:xfrm>
            <a:off x="3507097" y="3612825"/>
            <a:ext cx="21402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03" name="Google Shape;3503;p24"/>
          <p:cNvSpPr txBox="1">
            <a:spLocks noGrp="1"/>
          </p:cNvSpPr>
          <p:nvPr>
            <p:ph type="subTitle" idx="8"/>
          </p:nvPr>
        </p:nvSpPr>
        <p:spPr>
          <a:xfrm>
            <a:off x="3507097" y="3936550"/>
            <a:ext cx="214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504" name="Google Shape;3504;p24"/>
          <p:cNvSpPr txBox="1">
            <a:spLocks noGrp="1"/>
          </p:cNvSpPr>
          <p:nvPr>
            <p:ph type="title" idx="9"/>
          </p:nvPr>
        </p:nvSpPr>
        <p:spPr>
          <a:xfrm>
            <a:off x="5979625" y="1925575"/>
            <a:ext cx="21402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05" name="Google Shape;3505;p24"/>
          <p:cNvSpPr txBox="1">
            <a:spLocks noGrp="1"/>
          </p:cNvSpPr>
          <p:nvPr>
            <p:ph type="subTitle" idx="13"/>
          </p:nvPr>
        </p:nvSpPr>
        <p:spPr>
          <a:xfrm>
            <a:off x="5979625" y="2249300"/>
            <a:ext cx="214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506" name="Google Shape;3506;p24"/>
          <p:cNvSpPr txBox="1">
            <a:spLocks noGrp="1"/>
          </p:cNvSpPr>
          <p:nvPr>
            <p:ph type="title" idx="14"/>
          </p:nvPr>
        </p:nvSpPr>
        <p:spPr>
          <a:xfrm>
            <a:off x="5979625" y="3612825"/>
            <a:ext cx="21402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07" name="Google Shape;3507;p24"/>
          <p:cNvSpPr txBox="1">
            <a:spLocks noGrp="1"/>
          </p:cNvSpPr>
          <p:nvPr>
            <p:ph type="subTitle" idx="15"/>
          </p:nvPr>
        </p:nvSpPr>
        <p:spPr>
          <a:xfrm>
            <a:off x="5979625" y="3936550"/>
            <a:ext cx="214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55"/>
        <p:cNvGrpSpPr/>
        <p:nvPr/>
      </p:nvGrpSpPr>
      <p:grpSpPr>
        <a:xfrm>
          <a:off x="0" y="0"/>
          <a:ext cx="0" cy="0"/>
          <a:chOff x="0" y="0"/>
          <a:chExt cx="0" cy="0"/>
        </a:xfrm>
      </p:grpSpPr>
      <p:grpSp>
        <p:nvGrpSpPr>
          <p:cNvPr id="4056" name="Google Shape;4056;p28"/>
          <p:cNvGrpSpPr/>
          <p:nvPr/>
        </p:nvGrpSpPr>
        <p:grpSpPr>
          <a:xfrm>
            <a:off x="7165541" y="51528"/>
            <a:ext cx="1978228" cy="4794296"/>
            <a:chOff x="5728375" y="1492875"/>
            <a:chExt cx="1308525" cy="3171250"/>
          </a:xfrm>
        </p:grpSpPr>
        <p:sp>
          <p:nvSpPr>
            <p:cNvPr id="4057" name="Google Shape;4057;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28"/>
          <p:cNvGrpSpPr/>
          <p:nvPr/>
        </p:nvGrpSpPr>
        <p:grpSpPr>
          <a:xfrm flipH="1">
            <a:off x="266" y="51528"/>
            <a:ext cx="1978228" cy="4794296"/>
            <a:chOff x="5728375" y="1492875"/>
            <a:chExt cx="1308525" cy="3171250"/>
          </a:xfrm>
        </p:grpSpPr>
        <p:sp>
          <p:nvSpPr>
            <p:cNvPr id="4133" name="Google Shape;4133;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2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09"/>
        <p:cNvGrpSpPr/>
        <p:nvPr/>
      </p:nvGrpSpPr>
      <p:grpSpPr>
        <a:xfrm>
          <a:off x="0" y="0"/>
          <a:ext cx="0" cy="0"/>
          <a:chOff x="0" y="0"/>
          <a:chExt cx="0" cy="0"/>
        </a:xfrm>
      </p:grpSpPr>
      <p:grpSp>
        <p:nvGrpSpPr>
          <p:cNvPr id="4210" name="Google Shape;4210;p29"/>
          <p:cNvGrpSpPr/>
          <p:nvPr/>
        </p:nvGrpSpPr>
        <p:grpSpPr>
          <a:xfrm>
            <a:off x="-4" y="-2"/>
            <a:ext cx="1262493" cy="697985"/>
            <a:chOff x="3729625" y="3808325"/>
            <a:chExt cx="470325" cy="260025"/>
          </a:xfrm>
        </p:grpSpPr>
        <p:sp>
          <p:nvSpPr>
            <p:cNvPr id="4211" name="Google Shape;421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29"/>
          <p:cNvGrpSpPr/>
          <p:nvPr/>
        </p:nvGrpSpPr>
        <p:grpSpPr>
          <a:xfrm flipH="1">
            <a:off x="7881496" y="-2"/>
            <a:ext cx="1262493" cy="697985"/>
            <a:chOff x="3729625" y="3808325"/>
            <a:chExt cx="470325" cy="260025"/>
          </a:xfrm>
        </p:grpSpPr>
        <p:sp>
          <p:nvSpPr>
            <p:cNvPr id="4231" name="Google Shape;423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29"/>
          <p:cNvGrpSpPr/>
          <p:nvPr/>
        </p:nvGrpSpPr>
        <p:grpSpPr>
          <a:xfrm rot="10800000" flipH="1">
            <a:off x="-5825" y="2616294"/>
            <a:ext cx="1451646" cy="2527204"/>
            <a:chOff x="1083450" y="1318750"/>
            <a:chExt cx="624525" cy="1087250"/>
          </a:xfrm>
        </p:grpSpPr>
        <p:sp>
          <p:nvSpPr>
            <p:cNvPr id="4251" name="Google Shape;4251;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29"/>
          <p:cNvGrpSpPr/>
          <p:nvPr/>
        </p:nvGrpSpPr>
        <p:grpSpPr>
          <a:xfrm rot="10800000">
            <a:off x="7698175" y="2616294"/>
            <a:ext cx="1451646" cy="2527204"/>
            <a:chOff x="1083450" y="1318750"/>
            <a:chExt cx="624525" cy="1087250"/>
          </a:xfrm>
        </p:grpSpPr>
        <p:sp>
          <p:nvSpPr>
            <p:cNvPr id="4289" name="Google Shape;4289;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6"/>
        <p:cNvGrpSpPr/>
        <p:nvPr/>
      </p:nvGrpSpPr>
      <p:grpSpPr>
        <a:xfrm>
          <a:off x="0" y="0"/>
          <a:ext cx="0" cy="0"/>
          <a:chOff x="0" y="0"/>
          <a:chExt cx="0" cy="0"/>
        </a:xfrm>
      </p:grpSpPr>
      <p:grpSp>
        <p:nvGrpSpPr>
          <p:cNvPr id="177" name="Google Shape;177;p3"/>
          <p:cNvGrpSpPr/>
          <p:nvPr/>
        </p:nvGrpSpPr>
        <p:grpSpPr>
          <a:xfrm>
            <a:off x="4738143" y="3686402"/>
            <a:ext cx="4405850" cy="1428689"/>
            <a:chOff x="800100" y="2815500"/>
            <a:chExt cx="1339775" cy="434450"/>
          </a:xfrm>
        </p:grpSpPr>
        <p:sp>
          <p:nvSpPr>
            <p:cNvPr id="178" name="Google Shape;178;p3"/>
            <p:cNvSpPr/>
            <p:nvPr/>
          </p:nvSpPr>
          <p:spPr>
            <a:xfrm>
              <a:off x="1376350" y="3185050"/>
              <a:ext cx="122650" cy="64600"/>
            </a:xfrm>
            <a:custGeom>
              <a:avLst/>
              <a:gdLst/>
              <a:ahLst/>
              <a:cxnLst/>
              <a:rect l="l" t="t" r="r" b="b"/>
              <a:pathLst>
                <a:path w="4906" h="2584" extrusionOk="0">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00100" y="2952275"/>
              <a:ext cx="104775" cy="297100"/>
            </a:xfrm>
            <a:custGeom>
              <a:avLst/>
              <a:gdLst/>
              <a:ahLst/>
              <a:cxnLst/>
              <a:rect l="l" t="t" r="r" b="b"/>
              <a:pathLst>
                <a:path w="4191" h="11884" extrusionOk="0">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904875" y="2946325"/>
              <a:ext cx="142600" cy="33075"/>
            </a:xfrm>
            <a:custGeom>
              <a:avLst/>
              <a:gdLst/>
              <a:ahLst/>
              <a:cxnLst/>
              <a:rect l="l" t="t" r="r" b="b"/>
              <a:pathLst>
                <a:path w="5704" h="1323" extrusionOk="0">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048625" y="3121050"/>
              <a:ext cx="184275" cy="128900"/>
            </a:xfrm>
            <a:custGeom>
              <a:avLst/>
              <a:gdLst/>
              <a:ahLst/>
              <a:cxnLst/>
              <a:rect l="l" t="t" r="r" b="b"/>
              <a:pathLst>
                <a:path w="7371" h="5156" extrusionOk="0">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033150" y="2989475"/>
              <a:ext cx="25925" cy="257800"/>
            </a:xfrm>
            <a:custGeom>
              <a:avLst/>
              <a:gdLst/>
              <a:ahLst/>
              <a:cxnLst/>
              <a:rect l="l" t="t" r="r" b="b"/>
              <a:pathLst>
                <a:path w="1037" h="10312" extrusionOk="0">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1053400" y="2846600"/>
              <a:ext cx="15500" cy="122375"/>
            </a:xfrm>
            <a:custGeom>
              <a:avLst/>
              <a:gdLst/>
              <a:ahLst/>
              <a:cxnLst/>
              <a:rect l="l" t="t" r="r" b="b"/>
              <a:pathLst>
                <a:path w="620" h="4895" extrusionOk="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066500" y="2977275"/>
              <a:ext cx="92300" cy="25925"/>
            </a:xfrm>
            <a:custGeom>
              <a:avLst/>
              <a:gdLst/>
              <a:ahLst/>
              <a:cxnLst/>
              <a:rect l="l" t="t" r="r" b="b"/>
              <a:pathLst>
                <a:path w="3692" h="1037" extrusionOk="0">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237650" y="3057050"/>
              <a:ext cx="96150" cy="61950"/>
            </a:xfrm>
            <a:custGeom>
              <a:avLst/>
              <a:gdLst/>
              <a:ahLst/>
              <a:cxnLst/>
              <a:rect l="l" t="t" r="r" b="b"/>
              <a:pathLst>
                <a:path w="3846" h="2478" extrusionOk="0">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071550" y="2841850"/>
              <a:ext cx="93775" cy="152425"/>
            </a:xfrm>
            <a:custGeom>
              <a:avLst/>
              <a:gdLst/>
              <a:ahLst/>
              <a:cxnLst/>
              <a:rect l="l" t="t" r="r" b="b"/>
              <a:pathLst>
                <a:path w="3751" h="6097" extrusionOk="0">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169475" y="3008825"/>
              <a:ext cx="65525" cy="109275"/>
            </a:xfrm>
            <a:custGeom>
              <a:avLst/>
              <a:gdLst/>
              <a:ahLst/>
              <a:cxnLst/>
              <a:rect l="l" t="t" r="r" b="b"/>
              <a:pathLst>
                <a:path w="2621" h="4371" extrusionOk="0">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32575" y="3125225"/>
              <a:ext cx="48550" cy="124150"/>
            </a:xfrm>
            <a:custGeom>
              <a:avLst/>
              <a:gdLst/>
              <a:ahLst/>
              <a:cxnLst/>
              <a:rect l="l" t="t" r="r" b="b"/>
              <a:pathLst>
                <a:path w="1942" h="4966" extrusionOk="0">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356400" y="3074925"/>
              <a:ext cx="20275" cy="174450"/>
            </a:xfrm>
            <a:custGeom>
              <a:avLst/>
              <a:gdLst/>
              <a:ahLst/>
              <a:cxnLst/>
              <a:rect l="l" t="t" r="r" b="b"/>
              <a:pathLst>
                <a:path w="811" h="6978" extrusionOk="0">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378125" y="3063600"/>
              <a:ext cx="123575" cy="114025"/>
            </a:xfrm>
            <a:custGeom>
              <a:avLst/>
              <a:gdLst/>
              <a:ahLst/>
              <a:cxnLst/>
              <a:rect l="l" t="t" r="r" b="b"/>
              <a:pathLst>
                <a:path w="4943" h="4561" extrusionOk="0">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512075" y="3187125"/>
              <a:ext cx="68200" cy="62250"/>
            </a:xfrm>
            <a:custGeom>
              <a:avLst/>
              <a:gdLst/>
              <a:ahLst/>
              <a:cxnLst/>
              <a:rect l="l" t="t" r="r" b="b"/>
              <a:pathLst>
                <a:path w="2728" h="2490" extrusionOk="0">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516850" y="3091575"/>
              <a:ext cx="207475" cy="93200"/>
            </a:xfrm>
            <a:custGeom>
              <a:avLst/>
              <a:gdLst/>
              <a:ahLst/>
              <a:cxnLst/>
              <a:rect l="l" t="t" r="r" b="b"/>
              <a:pathLst>
                <a:path w="8299" h="3728" extrusionOk="0">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920175" y="3218375"/>
              <a:ext cx="54200" cy="31275"/>
            </a:xfrm>
            <a:custGeom>
              <a:avLst/>
              <a:gdLst/>
              <a:ahLst/>
              <a:cxnLst/>
              <a:rect l="l" t="t" r="r" b="b"/>
              <a:pathLst>
                <a:path w="2168" h="1251" extrusionOk="0">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726700" y="3093675"/>
              <a:ext cx="96450" cy="65500"/>
            </a:xfrm>
            <a:custGeom>
              <a:avLst/>
              <a:gdLst/>
              <a:ahLst/>
              <a:cxnLst/>
              <a:rect l="l" t="t" r="r" b="b"/>
              <a:pathLst>
                <a:path w="3858" h="2620" extrusionOk="0">
                  <a:moveTo>
                    <a:pt x="179" y="0"/>
                  </a:moveTo>
                  <a:lnTo>
                    <a:pt x="0" y="202"/>
                  </a:lnTo>
                  <a:lnTo>
                    <a:pt x="3751" y="2619"/>
                  </a:lnTo>
                  <a:lnTo>
                    <a:pt x="3858" y="234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826400" y="3156175"/>
              <a:ext cx="88425" cy="62825"/>
            </a:xfrm>
            <a:custGeom>
              <a:avLst/>
              <a:gdLst/>
              <a:ahLst/>
              <a:cxnLst/>
              <a:rect l="l" t="t" r="r" b="b"/>
              <a:pathLst>
                <a:path w="3537" h="2513" extrusionOk="0">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577875" y="2880550"/>
              <a:ext cx="344700" cy="368825"/>
            </a:xfrm>
            <a:custGeom>
              <a:avLst/>
              <a:gdLst/>
              <a:ahLst/>
              <a:cxnLst/>
              <a:rect l="l" t="t" r="r" b="b"/>
              <a:pathLst>
                <a:path w="13788" h="14753" extrusionOk="0">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787125" y="2882925"/>
              <a:ext cx="142000" cy="366450"/>
            </a:xfrm>
            <a:custGeom>
              <a:avLst/>
              <a:gdLst/>
              <a:ahLst/>
              <a:cxnLst/>
              <a:rect l="l" t="t" r="r" b="b"/>
              <a:pathLst>
                <a:path w="5680" h="14658" extrusionOk="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937125" y="2875175"/>
              <a:ext cx="202450" cy="98250"/>
            </a:xfrm>
            <a:custGeom>
              <a:avLst/>
              <a:gdLst/>
              <a:ahLst/>
              <a:cxnLst/>
              <a:rect l="l" t="t" r="r" b="b"/>
              <a:pathLst>
                <a:path w="8098" h="3930" extrusionOk="0">
                  <a:moveTo>
                    <a:pt x="96" y="1"/>
                  </a:moveTo>
                  <a:cubicBezTo>
                    <a:pt x="84" y="96"/>
                    <a:pt x="60" y="180"/>
                    <a:pt x="1" y="251"/>
                  </a:cubicBezTo>
                  <a:lnTo>
                    <a:pt x="8097" y="3930"/>
                  </a:lnTo>
                  <a:lnTo>
                    <a:pt x="8097" y="3632"/>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088050" y="3163325"/>
              <a:ext cx="43175" cy="86050"/>
            </a:xfrm>
            <a:custGeom>
              <a:avLst/>
              <a:gdLst/>
              <a:ahLst/>
              <a:cxnLst/>
              <a:rect l="l" t="t" r="r" b="b"/>
              <a:pathLst>
                <a:path w="1727" h="3442" extrusionOk="0">
                  <a:moveTo>
                    <a:pt x="1560" y="0"/>
                  </a:moveTo>
                  <a:lnTo>
                    <a:pt x="0" y="3441"/>
                  </a:lnTo>
                  <a:lnTo>
                    <a:pt x="298" y="3441"/>
                  </a:lnTo>
                  <a:lnTo>
                    <a:pt x="1727" y="322"/>
                  </a:lnTo>
                  <a:lnTo>
                    <a:pt x="15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30900" y="3136825"/>
              <a:ext cx="8675" cy="26525"/>
            </a:xfrm>
            <a:custGeom>
              <a:avLst/>
              <a:gdLst/>
              <a:ahLst/>
              <a:cxnLst/>
              <a:rect l="l" t="t" r="r" b="b"/>
              <a:pathLst>
                <a:path w="347" h="1061" extrusionOk="0">
                  <a:moveTo>
                    <a:pt x="346" y="0"/>
                  </a:moveTo>
                  <a:lnTo>
                    <a:pt x="1" y="739"/>
                  </a:lnTo>
                  <a:lnTo>
                    <a:pt x="168" y="1060"/>
                  </a:lnTo>
                  <a:lnTo>
                    <a:pt x="346" y="655"/>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923750" y="3070450"/>
              <a:ext cx="155700" cy="148550"/>
            </a:xfrm>
            <a:custGeom>
              <a:avLst/>
              <a:gdLst/>
              <a:ahLst/>
              <a:cxnLst/>
              <a:rect l="l" t="t" r="r" b="b"/>
              <a:pathLst>
                <a:path w="6228" h="5942" extrusionOk="0">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881475" y="3218975"/>
              <a:ext cx="41100" cy="30100"/>
            </a:xfrm>
            <a:custGeom>
              <a:avLst/>
              <a:gdLst/>
              <a:ahLst/>
              <a:cxnLst/>
              <a:rect l="l" t="t" r="r" b="b"/>
              <a:pathLst>
                <a:path w="1644" h="1204" extrusionOk="0">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085975" y="3074925"/>
              <a:ext cx="53900" cy="112825"/>
            </a:xfrm>
            <a:custGeom>
              <a:avLst/>
              <a:gdLst/>
              <a:ahLst/>
              <a:cxnLst/>
              <a:rect l="l" t="t" r="r" b="b"/>
              <a:pathLst>
                <a:path w="2156" h="4513" extrusionOk="0">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128225" y="3239825"/>
              <a:ext cx="11350" cy="9550"/>
            </a:xfrm>
            <a:custGeom>
              <a:avLst/>
              <a:gdLst/>
              <a:ahLst/>
              <a:cxnLst/>
              <a:rect l="l" t="t" r="r" b="b"/>
              <a:pathLst>
                <a:path w="454" h="382" extrusionOk="0">
                  <a:moveTo>
                    <a:pt x="453" y="0"/>
                  </a:moveTo>
                  <a:lnTo>
                    <a:pt x="1" y="381"/>
                  </a:lnTo>
                  <a:lnTo>
                    <a:pt x="417" y="381"/>
                  </a:lnTo>
                  <a:lnTo>
                    <a:pt x="453" y="357"/>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326050" y="3014475"/>
              <a:ext cx="64325" cy="61350"/>
            </a:xfrm>
            <a:custGeom>
              <a:avLst/>
              <a:gdLst/>
              <a:ahLst/>
              <a:cxnLst/>
              <a:rect l="l" t="t" r="r" b="b"/>
              <a:pathLst>
                <a:path w="2573" h="2454" extrusionOk="0">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1048925" y="2815500"/>
              <a:ext cx="33075" cy="31625"/>
            </a:xfrm>
            <a:custGeom>
              <a:avLst/>
              <a:gdLst/>
              <a:ahLst/>
              <a:cxnLst/>
              <a:rect l="l" t="t" r="r" b="b"/>
              <a:pathLst>
                <a:path w="1323" h="1265" extrusionOk="0">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1026600" y="3246400"/>
              <a:ext cx="18475" cy="2975"/>
            </a:xfrm>
            <a:custGeom>
              <a:avLst/>
              <a:gdLst/>
              <a:ahLst/>
              <a:cxnLst/>
              <a:rect l="l" t="t" r="r" b="b"/>
              <a:pathLst>
                <a:path w="739" h="119" extrusionOk="0">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95625" y="2943300"/>
              <a:ext cx="11950" cy="10575"/>
            </a:xfrm>
            <a:custGeom>
              <a:avLst/>
              <a:gdLst/>
              <a:ahLst/>
              <a:cxnLst/>
              <a:rect l="l" t="t" r="r" b="b"/>
              <a:pathLst>
                <a:path w="478" h="423" extrusionOk="0">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1156975" y="2989650"/>
              <a:ext cx="22950" cy="21900"/>
            </a:xfrm>
            <a:custGeom>
              <a:avLst/>
              <a:gdLst/>
              <a:ahLst/>
              <a:cxnLst/>
              <a:rect l="l" t="t" r="r" b="b"/>
              <a:pathLst>
                <a:path w="918" h="876" extrusionOk="0">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073450" y="3055500"/>
              <a:ext cx="22950" cy="21425"/>
            </a:xfrm>
            <a:custGeom>
              <a:avLst/>
              <a:gdLst/>
              <a:ahLst/>
              <a:cxnLst/>
              <a:rect l="l" t="t" r="r" b="b"/>
              <a:pathLst>
                <a:path w="918" h="857" extrusionOk="0">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1916900" y="2863525"/>
              <a:ext cx="22350" cy="21800"/>
            </a:xfrm>
            <a:custGeom>
              <a:avLst/>
              <a:gdLst/>
              <a:ahLst/>
              <a:cxnLst/>
              <a:rect l="l" t="t" r="r" b="b"/>
              <a:pathLst>
                <a:path w="894" h="872" extrusionOk="0">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1495125" y="3172075"/>
              <a:ext cx="22625" cy="21700"/>
            </a:xfrm>
            <a:custGeom>
              <a:avLst/>
              <a:gdLst/>
              <a:ahLst/>
              <a:cxnLst/>
              <a:rect l="l" t="t" r="r" b="b"/>
              <a:pathLst>
                <a:path w="905" h="868" extrusionOk="0">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1045650" y="2968400"/>
              <a:ext cx="21750" cy="21700"/>
            </a:xfrm>
            <a:custGeom>
              <a:avLst/>
              <a:gdLst/>
              <a:ahLst/>
              <a:cxnLst/>
              <a:rect l="l" t="t" r="r" b="b"/>
              <a:pathLst>
                <a:path w="870" h="868" extrusionOk="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1912725" y="3209100"/>
              <a:ext cx="13425" cy="12625"/>
            </a:xfrm>
            <a:custGeom>
              <a:avLst/>
              <a:gdLst/>
              <a:ahLst/>
              <a:cxnLst/>
              <a:rect l="l" t="t" r="r" b="b"/>
              <a:pathLst>
                <a:path w="537" h="505" extrusionOk="0">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001725" y="3124475"/>
              <a:ext cx="13725" cy="12675"/>
            </a:xfrm>
            <a:custGeom>
              <a:avLst/>
              <a:gdLst/>
              <a:ahLst/>
              <a:cxnLst/>
              <a:rect l="l" t="t" r="r" b="b"/>
              <a:pathLst>
                <a:path w="549" h="507" extrusionOk="0">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1487375" y="3210250"/>
              <a:ext cx="14025" cy="12500"/>
            </a:xfrm>
            <a:custGeom>
              <a:avLst/>
              <a:gdLst/>
              <a:ahLst/>
              <a:cxnLst/>
              <a:rect l="l" t="t" r="r" b="b"/>
              <a:pathLst>
                <a:path w="561" h="500" extrusionOk="0">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1315625" y="3080850"/>
              <a:ext cx="13725" cy="12425"/>
            </a:xfrm>
            <a:custGeom>
              <a:avLst/>
              <a:gdLst/>
              <a:ahLst/>
              <a:cxnLst/>
              <a:rect l="l" t="t" r="r" b="b"/>
              <a:pathLst>
                <a:path w="549" h="497" extrusionOk="0">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1229600" y="3113600"/>
              <a:ext cx="13125" cy="12650"/>
            </a:xfrm>
            <a:custGeom>
              <a:avLst/>
              <a:gdLst/>
              <a:ahLst/>
              <a:cxnLst/>
              <a:rect l="l" t="t" r="r" b="b"/>
              <a:pathLst>
                <a:path w="525" h="506" extrusionOk="0">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1729075" y="3062625"/>
              <a:ext cx="13725" cy="12475"/>
            </a:xfrm>
            <a:custGeom>
              <a:avLst/>
              <a:gdLst/>
              <a:ahLst/>
              <a:cxnLst/>
              <a:rect l="l" t="t" r="r" b="b"/>
              <a:pathLst>
                <a:path w="549" h="499" extrusionOk="0">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3"/>
          <p:cNvGrpSpPr/>
          <p:nvPr/>
        </p:nvGrpSpPr>
        <p:grpSpPr>
          <a:xfrm rot="10800000">
            <a:off x="2256394" y="-6"/>
            <a:ext cx="5510401" cy="1428702"/>
            <a:chOff x="2582150" y="3714800"/>
            <a:chExt cx="2689050" cy="697200"/>
          </a:xfrm>
        </p:grpSpPr>
        <p:sp>
          <p:nvSpPr>
            <p:cNvPr id="221" name="Google Shape;221;p3"/>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3"/>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txBox="1">
            <a:spLocks noGrp="1"/>
          </p:cNvSpPr>
          <p:nvPr>
            <p:ph type="title"/>
          </p:nvPr>
        </p:nvSpPr>
        <p:spPr>
          <a:xfrm>
            <a:off x="622250" y="1934525"/>
            <a:ext cx="3949800" cy="15465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3" name="Google Shape;283;p3"/>
          <p:cNvSpPr txBox="1">
            <a:spLocks noGrp="1"/>
          </p:cNvSpPr>
          <p:nvPr>
            <p:ph type="title" idx="2" hasCustomPrompt="1"/>
          </p:nvPr>
        </p:nvSpPr>
        <p:spPr>
          <a:xfrm>
            <a:off x="622250" y="953225"/>
            <a:ext cx="5039400" cy="981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4" name="Google Shape;284;p3"/>
          <p:cNvSpPr txBox="1">
            <a:spLocks noGrp="1"/>
          </p:cNvSpPr>
          <p:nvPr>
            <p:ph type="subTitle" idx="1"/>
          </p:nvPr>
        </p:nvSpPr>
        <p:spPr>
          <a:xfrm>
            <a:off x="622250" y="3601950"/>
            <a:ext cx="5039400" cy="3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7"/>
        <p:cNvGrpSpPr/>
        <p:nvPr/>
      </p:nvGrpSpPr>
      <p:grpSpPr>
        <a:xfrm>
          <a:off x="0" y="0"/>
          <a:ext cx="0" cy="0"/>
          <a:chOff x="0" y="0"/>
          <a:chExt cx="0" cy="0"/>
        </a:xfrm>
      </p:grpSpPr>
      <p:grpSp>
        <p:nvGrpSpPr>
          <p:cNvPr id="378" name="Google Shape;378;p5"/>
          <p:cNvGrpSpPr/>
          <p:nvPr/>
        </p:nvGrpSpPr>
        <p:grpSpPr>
          <a:xfrm>
            <a:off x="-4" y="-2"/>
            <a:ext cx="1262493" cy="697985"/>
            <a:chOff x="3729625" y="3808325"/>
            <a:chExt cx="470325" cy="260025"/>
          </a:xfrm>
        </p:grpSpPr>
        <p:sp>
          <p:nvSpPr>
            <p:cNvPr id="379" name="Google Shape;379;p5"/>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5"/>
          <p:cNvGrpSpPr/>
          <p:nvPr/>
        </p:nvGrpSpPr>
        <p:grpSpPr>
          <a:xfrm flipH="1">
            <a:off x="7881496" y="-2"/>
            <a:ext cx="1262493" cy="697985"/>
            <a:chOff x="3729625" y="3808325"/>
            <a:chExt cx="470325" cy="260025"/>
          </a:xfrm>
        </p:grpSpPr>
        <p:sp>
          <p:nvSpPr>
            <p:cNvPr id="399" name="Google Shape;399;p5"/>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5"/>
          <p:cNvGrpSpPr/>
          <p:nvPr/>
        </p:nvGrpSpPr>
        <p:grpSpPr>
          <a:xfrm rot="10800000" flipH="1">
            <a:off x="-5825" y="2616294"/>
            <a:ext cx="1451646" cy="2527204"/>
            <a:chOff x="1083450" y="1318750"/>
            <a:chExt cx="624525" cy="1087250"/>
          </a:xfrm>
        </p:grpSpPr>
        <p:sp>
          <p:nvSpPr>
            <p:cNvPr id="419" name="Google Shape;419;p5"/>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5"/>
          <p:cNvGrpSpPr/>
          <p:nvPr/>
        </p:nvGrpSpPr>
        <p:grpSpPr>
          <a:xfrm rot="10800000">
            <a:off x="7698175" y="2616294"/>
            <a:ext cx="1451646" cy="2527204"/>
            <a:chOff x="1083450" y="1318750"/>
            <a:chExt cx="624525" cy="1087250"/>
          </a:xfrm>
        </p:grpSpPr>
        <p:sp>
          <p:nvSpPr>
            <p:cNvPr id="457" name="Google Shape;457;p5"/>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5" name="Google Shape;495;p5"/>
          <p:cNvSpPr txBox="1">
            <a:spLocks noGrp="1"/>
          </p:cNvSpPr>
          <p:nvPr>
            <p:ph type="title" idx="2"/>
          </p:nvPr>
        </p:nvSpPr>
        <p:spPr>
          <a:xfrm>
            <a:off x="1525123" y="2626694"/>
            <a:ext cx="28857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6" name="Google Shape;496;p5"/>
          <p:cNvSpPr txBox="1">
            <a:spLocks noGrp="1"/>
          </p:cNvSpPr>
          <p:nvPr>
            <p:ph type="title" idx="3"/>
          </p:nvPr>
        </p:nvSpPr>
        <p:spPr>
          <a:xfrm>
            <a:off x="4733177" y="2626694"/>
            <a:ext cx="28857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7" name="Google Shape;497;p5"/>
          <p:cNvSpPr txBox="1">
            <a:spLocks noGrp="1"/>
          </p:cNvSpPr>
          <p:nvPr>
            <p:ph type="subTitle" idx="1"/>
          </p:nvPr>
        </p:nvSpPr>
        <p:spPr>
          <a:xfrm>
            <a:off x="4733173" y="2945269"/>
            <a:ext cx="2885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8" name="Google Shape;498;p5"/>
          <p:cNvSpPr txBox="1">
            <a:spLocks noGrp="1"/>
          </p:cNvSpPr>
          <p:nvPr>
            <p:ph type="subTitle" idx="4"/>
          </p:nvPr>
        </p:nvSpPr>
        <p:spPr>
          <a:xfrm>
            <a:off x="1525123" y="2945269"/>
            <a:ext cx="2885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9"/>
        <p:cNvGrpSpPr/>
        <p:nvPr/>
      </p:nvGrpSpPr>
      <p:grpSpPr>
        <a:xfrm>
          <a:off x="0" y="0"/>
          <a:ext cx="0" cy="0"/>
          <a:chOff x="0" y="0"/>
          <a:chExt cx="0" cy="0"/>
        </a:xfrm>
      </p:grpSpPr>
      <p:grpSp>
        <p:nvGrpSpPr>
          <p:cNvPr id="500" name="Google Shape;500;p6"/>
          <p:cNvGrpSpPr/>
          <p:nvPr/>
        </p:nvGrpSpPr>
        <p:grpSpPr>
          <a:xfrm>
            <a:off x="5202063" y="4121297"/>
            <a:ext cx="3941609" cy="1021956"/>
            <a:chOff x="2582150" y="3714800"/>
            <a:chExt cx="2689050" cy="697200"/>
          </a:xfrm>
        </p:grpSpPr>
        <p:sp>
          <p:nvSpPr>
            <p:cNvPr id="501" name="Google Shape;501;p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6"/>
          <p:cNvGrpSpPr/>
          <p:nvPr/>
        </p:nvGrpSpPr>
        <p:grpSpPr>
          <a:xfrm flipH="1">
            <a:off x="38" y="4121297"/>
            <a:ext cx="3941609" cy="1021956"/>
            <a:chOff x="2582150" y="3714800"/>
            <a:chExt cx="2689050" cy="697200"/>
          </a:xfrm>
        </p:grpSpPr>
        <p:sp>
          <p:nvSpPr>
            <p:cNvPr id="562" name="Google Shape;562;p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6"/>
          <p:cNvGrpSpPr/>
          <p:nvPr/>
        </p:nvGrpSpPr>
        <p:grpSpPr>
          <a:xfrm rot="10800000">
            <a:off x="157" y="95"/>
            <a:ext cx="1146035" cy="1362783"/>
            <a:chOff x="3048875" y="2669025"/>
            <a:chExt cx="504550" cy="599975"/>
          </a:xfrm>
        </p:grpSpPr>
        <p:sp>
          <p:nvSpPr>
            <p:cNvPr id="623" name="Google Shape;623;p6"/>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6"/>
          <p:cNvGrpSpPr/>
          <p:nvPr/>
        </p:nvGrpSpPr>
        <p:grpSpPr>
          <a:xfrm rot="10800000" flipH="1">
            <a:off x="7997632" y="95"/>
            <a:ext cx="1146035" cy="1362783"/>
            <a:chOff x="3048875" y="2669025"/>
            <a:chExt cx="504550" cy="599975"/>
          </a:xfrm>
        </p:grpSpPr>
        <p:sp>
          <p:nvSpPr>
            <p:cNvPr id="646" name="Google Shape;646;p6"/>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1"/>
        <p:cNvGrpSpPr/>
        <p:nvPr/>
      </p:nvGrpSpPr>
      <p:grpSpPr>
        <a:xfrm>
          <a:off x="0" y="0"/>
          <a:ext cx="0" cy="0"/>
          <a:chOff x="0" y="0"/>
          <a:chExt cx="0" cy="0"/>
        </a:xfrm>
      </p:grpSpPr>
      <p:grpSp>
        <p:nvGrpSpPr>
          <p:cNvPr id="812" name="Google Shape;812;p8"/>
          <p:cNvGrpSpPr/>
          <p:nvPr/>
        </p:nvGrpSpPr>
        <p:grpSpPr>
          <a:xfrm rot="10800000">
            <a:off x="38" y="-3"/>
            <a:ext cx="3941609" cy="1021956"/>
            <a:chOff x="2582150" y="3714800"/>
            <a:chExt cx="2689050" cy="697200"/>
          </a:xfrm>
        </p:grpSpPr>
        <p:sp>
          <p:nvSpPr>
            <p:cNvPr id="813" name="Google Shape;813;p8"/>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8"/>
          <p:cNvGrpSpPr/>
          <p:nvPr/>
        </p:nvGrpSpPr>
        <p:grpSpPr>
          <a:xfrm rot="10800000" flipH="1">
            <a:off x="5202063" y="-3"/>
            <a:ext cx="3941609" cy="1021956"/>
            <a:chOff x="2582150" y="3714800"/>
            <a:chExt cx="2689050" cy="697200"/>
          </a:xfrm>
        </p:grpSpPr>
        <p:sp>
          <p:nvSpPr>
            <p:cNvPr id="874" name="Google Shape;874;p8"/>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8"/>
          <p:cNvGrpSpPr/>
          <p:nvPr/>
        </p:nvGrpSpPr>
        <p:grpSpPr>
          <a:xfrm>
            <a:off x="-27" y="3282339"/>
            <a:ext cx="3680939" cy="1565485"/>
            <a:chOff x="889075" y="3382100"/>
            <a:chExt cx="2866775" cy="1219225"/>
          </a:xfrm>
        </p:grpSpPr>
        <p:sp>
          <p:nvSpPr>
            <p:cNvPr id="935" name="Google Shape;935;p8"/>
            <p:cNvSpPr/>
            <p:nvPr/>
          </p:nvSpPr>
          <p:spPr>
            <a:xfrm>
              <a:off x="2285400" y="4527175"/>
              <a:ext cx="133950" cy="42000"/>
            </a:xfrm>
            <a:custGeom>
              <a:avLst/>
              <a:gdLst/>
              <a:ahLst/>
              <a:cxnLst/>
              <a:rect l="l" t="t" r="r" b="b"/>
              <a:pathLst>
                <a:path w="5358" h="1680" extrusionOk="0">
                  <a:moveTo>
                    <a:pt x="4906" y="0"/>
                  </a:moveTo>
                  <a:lnTo>
                    <a:pt x="72" y="1203"/>
                  </a:lnTo>
                  <a:lnTo>
                    <a:pt x="0" y="1679"/>
                  </a:lnTo>
                  <a:lnTo>
                    <a:pt x="5358" y="358"/>
                  </a:lnTo>
                  <a:lnTo>
                    <a:pt x="5334" y="215"/>
                  </a:lnTo>
                  <a:lnTo>
                    <a:pt x="490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2429750" y="4527475"/>
              <a:ext cx="25" cy="625"/>
            </a:xfrm>
            <a:custGeom>
              <a:avLst/>
              <a:gdLst/>
              <a:ahLst/>
              <a:cxnLst/>
              <a:rect l="l" t="t" r="r" b="b"/>
              <a:pathLst>
                <a:path w="1" h="25" extrusionOk="0">
                  <a:moveTo>
                    <a:pt x="1" y="24"/>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2111850" y="4560225"/>
              <a:ext cx="163750" cy="40800"/>
            </a:xfrm>
            <a:custGeom>
              <a:avLst/>
              <a:gdLst/>
              <a:ahLst/>
              <a:cxnLst/>
              <a:rect l="l" t="t" r="r" b="b"/>
              <a:pathLst>
                <a:path w="6550" h="1632" extrusionOk="0">
                  <a:moveTo>
                    <a:pt x="6549" y="0"/>
                  </a:moveTo>
                  <a:lnTo>
                    <a:pt x="1" y="1631"/>
                  </a:lnTo>
                  <a:lnTo>
                    <a:pt x="1858" y="1631"/>
                  </a:lnTo>
                  <a:lnTo>
                    <a:pt x="6478" y="476"/>
                  </a:lnTo>
                  <a:lnTo>
                    <a:pt x="654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2427075" y="4524200"/>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2427075" y="45242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2428575" y="4525675"/>
              <a:ext cx="300" cy="25"/>
            </a:xfrm>
            <a:custGeom>
              <a:avLst/>
              <a:gdLst/>
              <a:ahLst/>
              <a:cxnLst/>
              <a:rect l="l" t="t" r="r" b="b"/>
              <a:pathLst>
                <a:path w="12" h="1" extrusionOk="0">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2426775" y="4524200"/>
              <a:ext cx="925" cy="925"/>
            </a:xfrm>
            <a:custGeom>
              <a:avLst/>
              <a:gdLst/>
              <a:ahLst/>
              <a:cxnLst/>
              <a:rect l="l" t="t" r="r" b="b"/>
              <a:pathLst>
                <a:path w="37" h="37" extrusionOk="0">
                  <a:moveTo>
                    <a:pt x="1" y="0"/>
                  </a:moveTo>
                  <a:cubicBezTo>
                    <a:pt x="13" y="12"/>
                    <a:pt x="24" y="12"/>
                    <a:pt x="36" y="36"/>
                  </a:cubicBezTo>
                  <a:cubicBezTo>
                    <a:pt x="36" y="12"/>
                    <a:pt x="24"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2428275" y="4525400"/>
              <a:ext cx="325" cy="300"/>
            </a:xfrm>
            <a:custGeom>
              <a:avLst/>
              <a:gdLst/>
              <a:ahLst/>
              <a:cxnLst/>
              <a:rect l="l" t="t" r="r" b="b"/>
              <a:pathLst>
                <a:path w="13" h="12" extrusionOk="0">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2115725" y="4376850"/>
              <a:ext cx="176250" cy="92600"/>
            </a:xfrm>
            <a:custGeom>
              <a:avLst/>
              <a:gdLst/>
              <a:ahLst/>
              <a:cxnLst/>
              <a:rect l="l" t="t" r="r" b="b"/>
              <a:pathLst>
                <a:path w="7050" h="3704" extrusionOk="0">
                  <a:moveTo>
                    <a:pt x="429" y="1"/>
                  </a:moveTo>
                  <a:lnTo>
                    <a:pt x="1" y="287"/>
                  </a:lnTo>
                  <a:lnTo>
                    <a:pt x="6978" y="3704"/>
                  </a:lnTo>
                  <a:lnTo>
                    <a:pt x="7049" y="3251"/>
                  </a:ln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2300575" y="4463175"/>
              <a:ext cx="126525" cy="69375"/>
            </a:xfrm>
            <a:custGeom>
              <a:avLst/>
              <a:gdLst/>
              <a:ahLst/>
              <a:cxnLst/>
              <a:rect l="l" t="t" r="r" b="b"/>
              <a:pathLst>
                <a:path w="5061" h="2775" extrusionOk="0">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1777600" y="4208100"/>
              <a:ext cx="336950" cy="170275"/>
            </a:xfrm>
            <a:custGeom>
              <a:avLst/>
              <a:gdLst/>
              <a:ahLst/>
              <a:cxnLst/>
              <a:rect l="l" t="t" r="r" b="b"/>
              <a:pathLst>
                <a:path w="13478" h="6811" extrusionOk="0">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2429750" y="4527175"/>
              <a:ext cx="25" cy="325"/>
            </a:xfrm>
            <a:custGeom>
              <a:avLst/>
              <a:gdLst/>
              <a:ahLst/>
              <a:cxnLst/>
              <a:rect l="l" t="t" r="r" b="b"/>
              <a:pathLst>
                <a:path w="1" h="13" extrusionOk="0">
                  <a:moveTo>
                    <a:pt x="1" y="12"/>
                  </a:moveTo>
                  <a:cubicBezTo>
                    <a:pt x="1" y="12"/>
                    <a:pt x="1" y="0"/>
                    <a:pt x="1" y="12"/>
                  </a:cubicBezTo>
                  <a:cubicBezTo>
                    <a:pt x="1" y="0"/>
                    <a:pt x="1" y="12"/>
                    <a:pt x="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2427075" y="45242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2428575" y="4525400"/>
              <a:ext cx="25" cy="300"/>
            </a:xfrm>
            <a:custGeom>
              <a:avLst/>
              <a:gdLst/>
              <a:ahLst/>
              <a:cxnLst/>
              <a:rect l="l" t="t" r="r" b="b"/>
              <a:pathLst>
                <a:path w="1" h="12" extrusionOk="0">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3679325" y="4491150"/>
              <a:ext cx="76525" cy="109875"/>
            </a:xfrm>
            <a:custGeom>
              <a:avLst/>
              <a:gdLst/>
              <a:ahLst/>
              <a:cxnLst/>
              <a:rect l="l" t="t" r="r" b="b"/>
              <a:pathLst>
                <a:path w="3061" h="4395" extrusionOk="0">
                  <a:moveTo>
                    <a:pt x="405" y="1"/>
                  </a:moveTo>
                  <a:lnTo>
                    <a:pt x="0" y="203"/>
                  </a:lnTo>
                  <a:lnTo>
                    <a:pt x="2536" y="4394"/>
                  </a:lnTo>
                  <a:lnTo>
                    <a:pt x="3060" y="4394"/>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3424225" y="4426275"/>
              <a:ext cx="150925" cy="98550"/>
            </a:xfrm>
            <a:custGeom>
              <a:avLst/>
              <a:gdLst/>
              <a:ahLst/>
              <a:cxnLst/>
              <a:rect l="l" t="t" r="r" b="b"/>
              <a:pathLst>
                <a:path w="6037" h="3942" extrusionOk="0">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3171525" y="4426275"/>
              <a:ext cx="259275" cy="123550"/>
            </a:xfrm>
            <a:custGeom>
              <a:avLst/>
              <a:gdLst/>
              <a:ahLst/>
              <a:cxnLst/>
              <a:rect l="l" t="t" r="r" b="b"/>
              <a:pathLst>
                <a:path w="10371" h="4942" extrusionOk="0">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3599850" y="4534025"/>
              <a:ext cx="100925" cy="67000"/>
            </a:xfrm>
            <a:custGeom>
              <a:avLst/>
              <a:gdLst/>
              <a:ahLst/>
              <a:cxnLst/>
              <a:rect l="l" t="t" r="r" b="b"/>
              <a:pathLst>
                <a:path w="4037" h="2680" extrusionOk="0">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3456675" y="4539975"/>
              <a:ext cx="126825" cy="61050"/>
            </a:xfrm>
            <a:custGeom>
              <a:avLst/>
              <a:gdLst/>
              <a:ahLst/>
              <a:cxnLst/>
              <a:rect l="l" t="t" r="r" b="b"/>
              <a:pathLst>
                <a:path w="5073" h="2442" extrusionOk="0">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3602825" y="4479850"/>
              <a:ext cx="91100" cy="56275"/>
            </a:xfrm>
            <a:custGeom>
              <a:avLst/>
              <a:gdLst/>
              <a:ahLst/>
              <a:cxnLst/>
              <a:rect l="l" t="t" r="r" b="b"/>
              <a:pathLst>
                <a:path w="3644" h="2251" extrusionOk="0">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2987850" y="4144100"/>
              <a:ext cx="175650" cy="396800"/>
            </a:xfrm>
            <a:custGeom>
              <a:avLst/>
              <a:gdLst/>
              <a:ahLst/>
              <a:cxnLst/>
              <a:rect l="l" t="t" r="r" b="b"/>
              <a:pathLst>
                <a:path w="7026" h="15872" extrusionOk="0">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3159900" y="4553675"/>
              <a:ext cx="31275" cy="47350"/>
            </a:xfrm>
            <a:custGeom>
              <a:avLst/>
              <a:gdLst/>
              <a:ahLst/>
              <a:cxnLst/>
              <a:rect l="l" t="t" r="r" b="b"/>
              <a:pathLst>
                <a:path w="1251" h="1894" extrusionOk="0">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2998275" y="4539850"/>
              <a:ext cx="156900" cy="61175"/>
            </a:xfrm>
            <a:custGeom>
              <a:avLst/>
              <a:gdLst/>
              <a:ahLst/>
              <a:cxnLst/>
              <a:rect l="l" t="t" r="r" b="b"/>
              <a:pathLst>
                <a:path w="6276" h="2447" extrusionOk="0">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2838450" y="4144100"/>
              <a:ext cx="147950" cy="456925"/>
            </a:xfrm>
            <a:custGeom>
              <a:avLst/>
              <a:gdLst/>
              <a:ahLst/>
              <a:cxnLst/>
              <a:rect l="l" t="t" r="r" b="b"/>
              <a:pathLst>
                <a:path w="5918" h="18277" extrusionOk="0">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2418450" y="4523000"/>
              <a:ext cx="17875" cy="77425"/>
            </a:xfrm>
            <a:custGeom>
              <a:avLst/>
              <a:gdLst/>
              <a:ahLst/>
              <a:cxnLst/>
              <a:rect l="l" t="t" r="r" b="b"/>
              <a:pathLst>
                <a:path w="715" h="3097" extrusionOk="0">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2269325" y="4231000"/>
              <a:ext cx="70575" cy="370025"/>
            </a:xfrm>
            <a:custGeom>
              <a:avLst/>
              <a:gdLst/>
              <a:ahLst/>
              <a:cxnLst/>
              <a:rect l="l" t="t" r="r" b="b"/>
              <a:pathLst>
                <a:path w="2823" h="14801" extrusionOk="0">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1768950" y="4217025"/>
              <a:ext cx="178625" cy="268800"/>
            </a:xfrm>
            <a:custGeom>
              <a:avLst/>
              <a:gdLst/>
              <a:ahLst/>
              <a:cxnLst/>
              <a:rect l="l" t="t" r="r" b="b"/>
              <a:pathLst>
                <a:path w="7145" h="10752" extrusionOk="0">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1949050" y="4488775"/>
              <a:ext cx="83350" cy="112250"/>
            </a:xfrm>
            <a:custGeom>
              <a:avLst/>
              <a:gdLst/>
              <a:ahLst/>
              <a:cxnLst/>
              <a:rect l="l" t="t" r="r" b="b"/>
              <a:pathLst>
                <a:path w="3334" h="4490" extrusionOk="0">
                  <a:moveTo>
                    <a:pt x="369" y="1"/>
                  </a:moveTo>
                  <a:lnTo>
                    <a:pt x="0" y="263"/>
                  </a:lnTo>
                  <a:lnTo>
                    <a:pt x="2798" y="4489"/>
                  </a:lnTo>
                  <a:lnTo>
                    <a:pt x="3334" y="4489"/>
                  </a:lnTo>
                  <a:lnTo>
                    <a:pt x="36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1528150" y="4542950"/>
              <a:ext cx="62250" cy="58075"/>
            </a:xfrm>
            <a:custGeom>
              <a:avLst/>
              <a:gdLst/>
              <a:ahLst/>
              <a:cxnLst/>
              <a:rect l="l" t="t" r="r" b="b"/>
              <a:pathLst>
                <a:path w="2490" h="2323" extrusionOk="0">
                  <a:moveTo>
                    <a:pt x="251" y="1"/>
                  </a:moveTo>
                  <a:lnTo>
                    <a:pt x="1" y="382"/>
                  </a:lnTo>
                  <a:lnTo>
                    <a:pt x="1858" y="2322"/>
                  </a:lnTo>
                  <a:lnTo>
                    <a:pt x="2489" y="2322"/>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1404925" y="4411375"/>
              <a:ext cx="121475" cy="132500"/>
            </a:xfrm>
            <a:custGeom>
              <a:avLst/>
              <a:gdLst/>
              <a:ahLst/>
              <a:cxnLst/>
              <a:rect l="l" t="t" r="r" b="b"/>
              <a:pathLst>
                <a:path w="4859" h="5300" extrusionOk="0">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1219200" y="4222975"/>
              <a:ext cx="181275" cy="185450"/>
            </a:xfrm>
            <a:custGeom>
              <a:avLst/>
              <a:gdLst/>
              <a:ahLst/>
              <a:cxnLst/>
              <a:rect l="l" t="t" r="r" b="b"/>
              <a:pathLst>
                <a:path w="7251" h="7418" extrusionOk="0">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1770450" y="4228325"/>
              <a:ext cx="568850" cy="372400"/>
            </a:xfrm>
            <a:custGeom>
              <a:avLst/>
              <a:gdLst/>
              <a:ahLst/>
              <a:cxnLst/>
              <a:rect l="l" t="t" r="r" b="b"/>
              <a:pathLst>
                <a:path w="22754" h="14896" extrusionOk="0">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1757350" y="4183475"/>
              <a:ext cx="13125" cy="6775"/>
            </a:xfrm>
            <a:custGeom>
              <a:avLst/>
              <a:gdLst/>
              <a:ahLst/>
              <a:cxnLst/>
              <a:rect l="l" t="t" r="r" b="b"/>
              <a:pathLst>
                <a:path w="525" h="271" extrusionOk="0">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1482325" y="4218800"/>
              <a:ext cx="269100" cy="382525"/>
            </a:xfrm>
            <a:custGeom>
              <a:avLst/>
              <a:gdLst/>
              <a:ahLst/>
              <a:cxnLst/>
              <a:rect l="l" t="t" r="r" b="b"/>
              <a:pathLst>
                <a:path w="10764" h="15301" extrusionOk="0">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1045650" y="4224750"/>
              <a:ext cx="149150" cy="194700"/>
            </a:xfrm>
            <a:custGeom>
              <a:avLst/>
              <a:gdLst/>
              <a:ahLst/>
              <a:cxnLst/>
              <a:rect l="l" t="t" r="r" b="b"/>
              <a:pathLst>
                <a:path w="5966" h="7788" extrusionOk="0">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892950" y="4416450"/>
              <a:ext cx="147075" cy="184575"/>
            </a:xfrm>
            <a:custGeom>
              <a:avLst/>
              <a:gdLst/>
              <a:ahLst/>
              <a:cxnLst/>
              <a:rect l="l" t="t" r="r" b="b"/>
              <a:pathLst>
                <a:path w="5883" h="7383" extrusionOk="0">
                  <a:moveTo>
                    <a:pt x="5751" y="0"/>
                  </a:moveTo>
                  <a:lnTo>
                    <a:pt x="1" y="7382"/>
                  </a:lnTo>
                  <a:lnTo>
                    <a:pt x="572" y="7382"/>
                  </a:lnTo>
                  <a:lnTo>
                    <a:pt x="5882" y="560"/>
                  </a:lnTo>
                  <a:lnTo>
                    <a:pt x="57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1395700" y="4211350"/>
              <a:ext cx="354825" cy="200650"/>
            </a:xfrm>
            <a:custGeom>
              <a:avLst/>
              <a:gdLst/>
              <a:ahLst/>
              <a:cxnLst/>
              <a:rect l="l" t="t" r="r" b="b"/>
              <a:pathLst>
                <a:path w="14193" h="8026" extrusionOk="0">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1092100" y="4407825"/>
              <a:ext cx="300350" cy="178900"/>
            </a:xfrm>
            <a:custGeom>
              <a:avLst/>
              <a:gdLst/>
              <a:ahLst/>
              <a:cxnLst/>
              <a:rect l="l" t="t" r="r" b="b"/>
              <a:pathLst>
                <a:path w="12014" h="7156" extrusionOk="0">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1231100" y="4199750"/>
              <a:ext cx="516150" cy="14325"/>
            </a:xfrm>
            <a:custGeom>
              <a:avLst/>
              <a:gdLst/>
              <a:ahLst/>
              <a:cxnLst/>
              <a:rect l="l" t="t" r="r" b="b"/>
              <a:pathLst>
                <a:path w="20646" h="573" extrusionOk="0">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889375" y="3382100"/>
              <a:ext cx="866225" cy="816200"/>
            </a:xfrm>
            <a:custGeom>
              <a:avLst/>
              <a:gdLst/>
              <a:ahLst/>
              <a:cxnLst/>
              <a:rect l="l" t="t" r="r" b="b"/>
              <a:pathLst>
                <a:path w="34649" h="32648" extrusionOk="0">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953675" y="3873825"/>
              <a:ext cx="242625" cy="319700"/>
            </a:xfrm>
            <a:custGeom>
              <a:avLst/>
              <a:gdLst/>
              <a:ahLst/>
              <a:cxnLst/>
              <a:rect l="l" t="t" r="r" b="b"/>
              <a:pathLst>
                <a:path w="9705" h="12788" extrusionOk="0">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1015000" y="4311375"/>
              <a:ext cx="67875" cy="261950"/>
            </a:xfrm>
            <a:custGeom>
              <a:avLst/>
              <a:gdLst/>
              <a:ahLst/>
              <a:cxnLst/>
              <a:rect l="l" t="t" r="r" b="b"/>
              <a:pathLst>
                <a:path w="2715" h="10478" extrusionOk="0">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1011725" y="4302450"/>
              <a:ext cx="2100" cy="2700"/>
            </a:xfrm>
            <a:custGeom>
              <a:avLst/>
              <a:gdLst/>
              <a:ahLst/>
              <a:cxnLst/>
              <a:rect l="l" t="t" r="r" b="b"/>
              <a:pathLst>
                <a:path w="84" h="108" extrusionOk="0">
                  <a:moveTo>
                    <a:pt x="0" y="0"/>
                  </a:moveTo>
                  <a:lnTo>
                    <a:pt x="24" y="107"/>
                  </a:lnTo>
                  <a:lnTo>
                    <a:pt x="84" y="72"/>
                  </a:lnTo>
                  <a:cubicBezTo>
                    <a:pt x="48" y="60"/>
                    <a:pt x="12" y="36"/>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919450" y="3886925"/>
              <a:ext cx="99725" cy="406625"/>
            </a:xfrm>
            <a:custGeom>
              <a:avLst/>
              <a:gdLst/>
              <a:ahLst/>
              <a:cxnLst/>
              <a:rect l="l" t="t" r="r" b="b"/>
              <a:pathLst>
                <a:path w="3989" h="16265" extrusionOk="0">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889075" y="4214625"/>
              <a:ext cx="298000" cy="168500"/>
            </a:xfrm>
            <a:custGeom>
              <a:avLst/>
              <a:gdLst/>
              <a:ahLst/>
              <a:cxnLst/>
              <a:rect l="l" t="t" r="r" b="b"/>
              <a:pathLst>
                <a:path w="11920" h="6740" extrusionOk="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889375" y="3623200"/>
              <a:ext cx="34550" cy="166100"/>
            </a:xfrm>
            <a:custGeom>
              <a:avLst/>
              <a:gdLst/>
              <a:ahLst/>
              <a:cxnLst/>
              <a:rect l="l" t="t" r="r" b="b"/>
              <a:pathLst>
                <a:path w="1382" h="6644" extrusionOk="0">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889075" y="3786975"/>
              <a:ext cx="91725" cy="100275"/>
            </a:xfrm>
            <a:custGeom>
              <a:avLst/>
              <a:gdLst/>
              <a:ahLst/>
              <a:cxnLst/>
              <a:rect l="l" t="t" r="r" b="b"/>
              <a:pathLst>
                <a:path w="3669" h="4011" extrusionOk="0">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3670975" y="4475375"/>
              <a:ext cx="17900" cy="18025"/>
            </a:xfrm>
            <a:custGeom>
              <a:avLst/>
              <a:gdLst/>
              <a:ahLst/>
              <a:cxnLst/>
              <a:rect l="l" t="t" r="r" b="b"/>
              <a:pathLst>
                <a:path w="716" h="721" extrusionOk="0">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2319625" y="4195250"/>
              <a:ext cx="36625" cy="35925"/>
            </a:xfrm>
            <a:custGeom>
              <a:avLst/>
              <a:gdLst/>
              <a:ahLst/>
              <a:cxnLst/>
              <a:rect l="l" t="t" r="r" b="b"/>
              <a:pathLst>
                <a:path w="1465" h="1437" extrusionOk="0">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1181675" y="4184500"/>
              <a:ext cx="50625" cy="49950"/>
            </a:xfrm>
            <a:custGeom>
              <a:avLst/>
              <a:gdLst/>
              <a:ahLst/>
              <a:cxnLst/>
              <a:rect l="l" t="t" r="r" b="b"/>
              <a:pathLst>
                <a:path w="2025" h="1998" extrusionOk="0">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1061125" y="4571450"/>
              <a:ext cx="36050" cy="28975"/>
            </a:xfrm>
            <a:custGeom>
              <a:avLst/>
              <a:gdLst/>
              <a:ahLst/>
              <a:cxnLst/>
              <a:rect l="l" t="t" r="r" b="b"/>
              <a:pathLst>
                <a:path w="1442" h="1159" extrusionOk="0">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1745750" y="4188500"/>
              <a:ext cx="36925" cy="35975"/>
            </a:xfrm>
            <a:custGeom>
              <a:avLst/>
              <a:gdLst/>
              <a:ahLst/>
              <a:cxnLst/>
              <a:rect l="l" t="t" r="r" b="b"/>
              <a:pathLst>
                <a:path w="1477" h="1439" extrusionOk="0">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3568600" y="4511575"/>
              <a:ext cx="36025" cy="35350"/>
            </a:xfrm>
            <a:custGeom>
              <a:avLst/>
              <a:gdLst/>
              <a:ahLst/>
              <a:cxnLst/>
              <a:rect l="l" t="t" r="r" b="b"/>
              <a:pathLst>
                <a:path w="1441" h="1414" extrusionOk="0">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2968800" y="4112475"/>
              <a:ext cx="37550" cy="35500"/>
            </a:xfrm>
            <a:custGeom>
              <a:avLst/>
              <a:gdLst/>
              <a:ahLst/>
              <a:cxnLst/>
              <a:rect l="l" t="t" r="r" b="b"/>
              <a:pathLst>
                <a:path w="1502" h="1420" extrusionOk="0">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1008750" y="4285475"/>
              <a:ext cx="20850" cy="20875"/>
            </a:xfrm>
            <a:custGeom>
              <a:avLst/>
              <a:gdLst/>
              <a:ahLst/>
              <a:cxnLst/>
              <a:rect l="l" t="t" r="r" b="b"/>
              <a:pathLst>
                <a:path w="834" h="835" extrusionOk="0">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1388550" y="4405125"/>
              <a:ext cx="20875" cy="20950"/>
            </a:xfrm>
            <a:custGeom>
              <a:avLst/>
              <a:gdLst/>
              <a:ahLst/>
              <a:cxnLst/>
              <a:rect l="l" t="t" r="r" b="b"/>
              <a:pathLst>
                <a:path w="835" h="838" extrusionOk="0">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1214725" y="4506025"/>
              <a:ext cx="20850" cy="20900"/>
            </a:xfrm>
            <a:custGeom>
              <a:avLst/>
              <a:gdLst/>
              <a:ahLst/>
              <a:cxnLst/>
              <a:rect l="l" t="t" r="r" b="b"/>
              <a:pathLst>
                <a:path w="834" h="836" extrusionOk="0">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2064225" y="4565550"/>
              <a:ext cx="21175" cy="20600"/>
            </a:xfrm>
            <a:custGeom>
              <a:avLst/>
              <a:gdLst/>
              <a:ahLst/>
              <a:cxnLst/>
              <a:rect l="l" t="t" r="r" b="b"/>
              <a:pathLst>
                <a:path w="847" h="824" extrusionOk="0">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3153650" y="4535800"/>
              <a:ext cx="20875" cy="20900"/>
            </a:xfrm>
            <a:custGeom>
              <a:avLst/>
              <a:gdLst/>
              <a:ahLst/>
              <a:cxnLst/>
              <a:rect l="l" t="t" r="r" b="b"/>
              <a:pathLst>
                <a:path w="835" h="836" extrusionOk="0">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1938625" y="4462425"/>
              <a:ext cx="21450" cy="20550"/>
            </a:xfrm>
            <a:custGeom>
              <a:avLst/>
              <a:gdLst/>
              <a:ahLst/>
              <a:cxnLst/>
              <a:rect l="l" t="t" r="r" b="b"/>
              <a:pathLst>
                <a:path w="858" h="822" extrusionOk="0">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2063050" y="4381300"/>
              <a:ext cx="20850" cy="20650"/>
            </a:xfrm>
            <a:custGeom>
              <a:avLst/>
              <a:gdLst/>
              <a:ahLst/>
              <a:cxnLst/>
              <a:rect l="l" t="t" r="r" b="b"/>
              <a:pathLst>
                <a:path w="834" h="826" extrusionOk="0">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8"/>
          <p:cNvGrpSpPr/>
          <p:nvPr/>
        </p:nvGrpSpPr>
        <p:grpSpPr>
          <a:xfrm flipH="1">
            <a:off x="5463073" y="3282339"/>
            <a:ext cx="3680939" cy="1565485"/>
            <a:chOff x="889075" y="3382100"/>
            <a:chExt cx="2866775" cy="1219225"/>
          </a:xfrm>
        </p:grpSpPr>
        <p:sp>
          <p:nvSpPr>
            <p:cNvPr id="997" name="Google Shape;997;p8"/>
            <p:cNvSpPr/>
            <p:nvPr/>
          </p:nvSpPr>
          <p:spPr>
            <a:xfrm>
              <a:off x="2285400" y="4527175"/>
              <a:ext cx="133950" cy="42000"/>
            </a:xfrm>
            <a:custGeom>
              <a:avLst/>
              <a:gdLst/>
              <a:ahLst/>
              <a:cxnLst/>
              <a:rect l="l" t="t" r="r" b="b"/>
              <a:pathLst>
                <a:path w="5358" h="1680" extrusionOk="0">
                  <a:moveTo>
                    <a:pt x="4906" y="0"/>
                  </a:moveTo>
                  <a:lnTo>
                    <a:pt x="72" y="1203"/>
                  </a:lnTo>
                  <a:lnTo>
                    <a:pt x="0" y="1679"/>
                  </a:lnTo>
                  <a:lnTo>
                    <a:pt x="5358" y="358"/>
                  </a:lnTo>
                  <a:lnTo>
                    <a:pt x="5334" y="215"/>
                  </a:lnTo>
                  <a:lnTo>
                    <a:pt x="490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2429750" y="4527475"/>
              <a:ext cx="25" cy="625"/>
            </a:xfrm>
            <a:custGeom>
              <a:avLst/>
              <a:gdLst/>
              <a:ahLst/>
              <a:cxnLst/>
              <a:rect l="l" t="t" r="r" b="b"/>
              <a:pathLst>
                <a:path w="1" h="25" extrusionOk="0">
                  <a:moveTo>
                    <a:pt x="1" y="24"/>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2111850" y="4560225"/>
              <a:ext cx="163750" cy="40800"/>
            </a:xfrm>
            <a:custGeom>
              <a:avLst/>
              <a:gdLst/>
              <a:ahLst/>
              <a:cxnLst/>
              <a:rect l="l" t="t" r="r" b="b"/>
              <a:pathLst>
                <a:path w="6550" h="1632" extrusionOk="0">
                  <a:moveTo>
                    <a:pt x="6549" y="0"/>
                  </a:moveTo>
                  <a:lnTo>
                    <a:pt x="1" y="1631"/>
                  </a:lnTo>
                  <a:lnTo>
                    <a:pt x="1858" y="1631"/>
                  </a:lnTo>
                  <a:lnTo>
                    <a:pt x="6478" y="476"/>
                  </a:lnTo>
                  <a:lnTo>
                    <a:pt x="654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2427075" y="4524200"/>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2427075" y="45242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2428575" y="4525675"/>
              <a:ext cx="300" cy="25"/>
            </a:xfrm>
            <a:custGeom>
              <a:avLst/>
              <a:gdLst/>
              <a:ahLst/>
              <a:cxnLst/>
              <a:rect l="l" t="t" r="r" b="b"/>
              <a:pathLst>
                <a:path w="12" h="1" extrusionOk="0">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2426775" y="4524200"/>
              <a:ext cx="925" cy="925"/>
            </a:xfrm>
            <a:custGeom>
              <a:avLst/>
              <a:gdLst/>
              <a:ahLst/>
              <a:cxnLst/>
              <a:rect l="l" t="t" r="r" b="b"/>
              <a:pathLst>
                <a:path w="37" h="37" extrusionOk="0">
                  <a:moveTo>
                    <a:pt x="1" y="0"/>
                  </a:moveTo>
                  <a:cubicBezTo>
                    <a:pt x="13" y="12"/>
                    <a:pt x="24" y="12"/>
                    <a:pt x="36" y="36"/>
                  </a:cubicBezTo>
                  <a:cubicBezTo>
                    <a:pt x="36" y="12"/>
                    <a:pt x="24"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2428275" y="4525400"/>
              <a:ext cx="325" cy="300"/>
            </a:xfrm>
            <a:custGeom>
              <a:avLst/>
              <a:gdLst/>
              <a:ahLst/>
              <a:cxnLst/>
              <a:rect l="l" t="t" r="r" b="b"/>
              <a:pathLst>
                <a:path w="13" h="12" extrusionOk="0">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2115725" y="4376850"/>
              <a:ext cx="176250" cy="92600"/>
            </a:xfrm>
            <a:custGeom>
              <a:avLst/>
              <a:gdLst/>
              <a:ahLst/>
              <a:cxnLst/>
              <a:rect l="l" t="t" r="r" b="b"/>
              <a:pathLst>
                <a:path w="7050" h="3704" extrusionOk="0">
                  <a:moveTo>
                    <a:pt x="429" y="1"/>
                  </a:moveTo>
                  <a:lnTo>
                    <a:pt x="1" y="287"/>
                  </a:lnTo>
                  <a:lnTo>
                    <a:pt x="6978" y="3704"/>
                  </a:lnTo>
                  <a:lnTo>
                    <a:pt x="7049" y="3251"/>
                  </a:ln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2300575" y="4463175"/>
              <a:ext cx="126525" cy="69375"/>
            </a:xfrm>
            <a:custGeom>
              <a:avLst/>
              <a:gdLst/>
              <a:ahLst/>
              <a:cxnLst/>
              <a:rect l="l" t="t" r="r" b="b"/>
              <a:pathLst>
                <a:path w="5061" h="2775" extrusionOk="0">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1777600" y="4208100"/>
              <a:ext cx="336950" cy="170275"/>
            </a:xfrm>
            <a:custGeom>
              <a:avLst/>
              <a:gdLst/>
              <a:ahLst/>
              <a:cxnLst/>
              <a:rect l="l" t="t" r="r" b="b"/>
              <a:pathLst>
                <a:path w="13478" h="6811" extrusionOk="0">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2429750" y="4527175"/>
              <a:ext cx="25" cy="325"/>
            </a:xfrm>
            <a:custGeom>
              <a:avLst/>
              <a:gdLst/>
              <a:ahLst/>
              <a:cxnLst/>
              <a:rect l="l" t="t" r="r" b="b"/>
              <a:pathLst>
                <a:path w="1" h="13" extrusionOk="0">
                  <a:moveTo>
                    <a:pt x="1" y="12"/>
                  </a:moveTo>
                  <a:cubicBezTo>
                    <a:pt x="1" y="12"/>
                    <a:pt x="1" y="0"/>
                    <a:pt x="1" y="12"/>
                  </a:cubicBezTo>
                  <a:cubicBezTo>
                    <a:pt x="1" y="0"/>
                    <a:pt x="1" y="12"/>
                    <a:pt x="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2427075" y="45242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2428575" y="4525400"/>
              <a:ext cx="25" cy="300"/>
            </a:xfrm>
            <a:custGeom>
              <a:avLst/>
              <a:gdLst/>
              <a:ahLst/>
              <a:cxnLst/>
              <a:rect l="l" t="t" r="r" b="b"/>
              <a:pathLst>
                <a:path w="1" h="12" extrusionOk="0">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3679325" y="4491150"/>
              <a:ext cx="76525" cy="109875"/>
            </a:xfrm>
            <a:custGeom>
              <a:avLst/>
              <a:gdLst/>
              <a:ahLst/>
              <a:cxnLst/>
              <a:rect l="l" t="t" r="r" b="b"/>
              <a:pathLst>
                <a:path w="3061" h="4395" extrusionOk="0">
                  <a:moveTo>
                    <a:pt x="405" y="1"/>
                  </a:moveTo>
                  <a:lnTo>
                    <a:pt x="0" y="203"/>
                  </a:lnTo>
                  <a:lnTo>
                    <a:pt x="2536" y="4394"/>
                  </a:lnTo>
                  <a:lnTo>
                    <a:pt x="3060" y="4394"/>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3424225" y="4426275"/>
              <a:ext cx="150925" cy="98550"/>
            </a:xfrm>
            <a:custGeom>
              <a:avLst/>
              <a:gdLst/>
              <a:ahLst/>
              <a:cxnLst/>
              <a:rect l="l" t="t" r="r" b="b"/>
              <a:pathLst>
                <a:path w="6037" h="3942" extrusionOk="0">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3171525" y="4426275"/>
              <a:ext cx="259275" cy="123550"/>
            </a:xfrm>
            <a:custGeom>
              <a:avLst/>
              <a:gdLst/>
              <a:ahLst/>
              <a:cxnLst/>
              <a:rect l="l" t="t" r="r" b="b"/>
              <a:pathLst>
                <a:path w="10371" h="4942" extrusionOk="0">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3599850" y="4534025"/>
              <a:ext cx="100925" cy="67000"/>
            </a:xfrm>
            <a:custGeom>
              <a:avLst/>
              <a:gdLst/>
              <a:ahLst/>
              <a:cxnLst/>
              <a:rect l="l" t="t" r="r" b="b"/>
              <a:pathLst>
                <a:path w="4037" h="2680" extrusionOk="0">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3456675" y="4539975"/>
              <a:ext cx="126825" cy="61050"/>
            </a:xfrm>
            <a:custGeom>
              <a:avLst/>
              <a:gdLst/>
              <a:ahLst/>
              <a:cxnLst/>
              <a:rect l="l" t="t" r="r" b="b"/>
              <a:pathLst>
                <a:path w="5073" h="2442" extrusionOk="0">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3602825" y="4479850"/>
              <a:ext cx="91100" cy="56275"/>
            </a:xfrm>
            <a:custGeom>
              <a:avLst/>
              <a:gdLst/>
              <a:ahLst/>
              <a:cxnLst/>
              <a:rect l="l" t="t" r="r" b="b"/>
              <a:pathLst>
                <a:path w="3644" h="2251" extrusionOk="0">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2987850" y="4144100"/>
              <a:ext cx="175650" cy="396800"/>
            </a:xfrm>
            <a:custGeom>
              <a:avLst/>
              <a:gdLst/>
              <a:ahLst/>
              <a:cxnLst/>
              <a:rect l="l" t="t" r="r" b="b"/>
              <a:pathLst>
                <a:path w="7026" h="15872" extrusionOk="0">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3159900" y="4553675"/>
              <a:ext cx="31275" cy="47350"/>
            </a:xfrm>
            <a:custGeom>
              <a:avLst/>
              <a:gdLst/>
              <a:ahLst/>
              <a:cxnLst/>
              <a:rect l="l" t="t" r="r" b="b"/>
              <a:pathLst>
                <a:path w="1251" h="1894" extrusionOk="0">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2998275" y="4539850"/>
              <a:ext cx="156900" cy="61175"/>
            </a:xfrm>
            <a:custGeom>
              <a:avLst/>
              <a:gdLst/>
              <a:ahLst/>
              <a:cxnLst/>
              <a:rect l="l" t="t" r="r" b="b"/>
              <a:pathLst>
                <a:path w="6276" h="2447" extrusionOk="0">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2838450" y="4144100"/>
              <a:ext cx="147950" cy="456925"/>
            </a:xfrm>
            <a:custGeom>
              <a:avLst/>
              <a:gdLst/>
              <a:ahLst/>
              <a:cxnLst/>
              <a:rect l="l" t="t" r="r" b="b"/>
              <a:pathLst>
                <a:path w="5918" h="18277" extrusionOk="0">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2418450" y="4523000"/>
              <a:ext cx="17875" cy="77425"/>
            </a:xfrm>
            <a:custGeom>
              <a:avLst/>
              <a:gdLst/>
              <a:ahLst/>
              <a:cxnLst/>
              <a:rect l="l" t="t" r="r" b="b"/>
              <a:pathLst>
                <a:path w="715" h="3097" extrusionOk="0">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2269325" y="4231000"/>
              <a:ext cx="70575" cy="370025"/>
            </a:xfrm>
            <a:custGeom>
              <a:avLst/>
              <a:gdLst/>
              <a:ahLst/>
              <a:cxnLst/>
              <a:rect l="l" t="t" r="r" b="b"/>
              <a:pathLst>
                <a:path w="2823" h="14801" extrusionOk="0">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1768950" y="4217025"/>
              <a:ext cx="178625" cy="268800"/>
            </a:xfrm>
            <a:custGeom>
              <a:avLst/>
              <a:gdLst/>
              <a:ahLst/>
              <a:cxnLst/>
              <a:rect l="l" t="t" r="r" b="b"/>
              <a:pathLst>
                <a:path w="7145" h="10752" extrusionOk="0">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1949050" y="4488775"/>
              <a:ext cx="83350" cy="112250"/>
            </a:xfrm>
            <a:custGeom>
              <a:avLst/>
              <a:gdLst/>
              <a:ahLst/>
              <a:cxnLst/>
              <a:rect l="l" t="t" r="r" b="b"/>
              <a:pathLst>
                <a:path w="3334" h="4490" extrusionOk="0">
                  <a:moveTo>
                    <a:pt x="369" y="1"/>
                  </a:moveTo>
                  <a:lnTo>
                    <a:pt x="0" y="263"/>
                  </a:lnTo>
                  <a:lnTo>
                    <a:pt x="2798" y="4489"/>
                  </a:lnTo>
                  <a:lnTo>
                    <a:pt x="3334" y="4489"/>
                  </a:lnTo>
                  <a:lnTo>
                    <a:pt x="36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1528150" y="4542950"/>
              <a:ext cx="62250" cy="58075"/>
            </a:xfrm>
            <a:custGeom>
              <a:avLst/>
              <a:gdLst/>
              <a:ahLst/>
              <a:cxnLst/>
              <a:rect l="l" t="t" r="r" b="b"/>
              <a:pathLst>
                <a:path w="2490" h="2323" extrusionOk="0">
                  <a:moveTo>
                    <a:pt x="251" y="1"/>
                  </a:moveTo>
                  <a:lnTo>
                    <a:pt x="1" y="382"/>
                  </a:lnTo>
                  <a:lnTo>
                    <a:pt x="1858" y="2322"/>
                  </a:lnTo>
                  <a:lnTo>
                    <a:pt x="2489" y="2322"/>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1404925" y="4411375"/>
              <a:ext cx="121475" cy="132500"/>
            </a:xfrm>
            <a:custGeom>
              <a:avLst/>
              <a:gdLst/>
              <a:ahLst/>
              <a:cxnLst/>
              <a:rect l="l" t="t" r="r" b="b"/>
              <a:pathLst>
                <a:path w="4859" h="5300" extrusionOk="0">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1219200" y="4222975"/>
              <a:ext cx="181275" cy="185450"/>
            </a:xfrm>
            <a:custGeom>
              <a:avLst/>
              <a:gdLst/>
              <a:ahLst/>
              <a:cxnLst/>
              <a:rect l="l" t="t" r="r" b="b"/>
              <a:pathLst>
                <a:path w="7251" h="7418" extrusionOk="0">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1770450" y="4228325"/>
              <a:ext cx="568850" cy="372400"/>
            </a:xfrm>
            <a:custGeom>
              <a:avLst/>
              <a:gdLst/>
              <a:ahLst/>
              <a:cxnLst/>
              <a:rect l="l" t="t" r="r" b="b"/>
              <a:pathLst>
                <a:path w="22754" h="14896" extrusionOk="0">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1757350" y="4183475"/>
              <a:ext cx="13125" cy="6775"/>
            </a:xfrm>
            <a:custGeom>
              <a:avLst/>
              <a:gdLst/>
              <a:ahLst/>
              <a:cxnLst/>
              <a:rect l="l" t="t" r="r" b="b"/>
              <a:pathLst>
                <a:path w="525" h="271" extrusionOk="0">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1482325" y="4218800"/>
              <a:ext cx="269100" cy="382525"/>
            </a:xfrm>
            <a:custGeom>
              <a:avLst/>
              <a:gdLst/>
              <a:ahLst/>
              <a:cxnLst/>
              <a:rect l="l" t="t" r="r" b="b"/>
              <a:pathLst>
                <a:path w="10764" h="15301" extrusionOk="0">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1045650" y="4224750"/>
              <a:ext cx="149150" cy="194700"/>
            </a:xfrm>
            <a:custGeom>
              <a:avLst/>
              <a:gdLst/>
              <a:ahLst/>
              <a:cxnLst/>
              <a:rect l="l" t="t" r="r" b="b"/>
              <a:pathLst>
                <a:path w="5966" h="7788" extrusionOk="0">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892950" y="4416450"/>
              <a:ext cx="147075" cy="184575"/>
            </a:xfrm>
            <a:custGeom>
              <a:avLst/>
              <a:gdLst/>
              <a:ahLst/>
              <a:cxnLst/>
              <a:rect l="l" t="t" r="r" b="b"/>
              <a:pathLst>
                <a:path w="5883" h="7383" extrusionOk="0">
                  <a:moveTo>
                    <a:pt x="5751" y="0"/>
                  </a:moveTo>
                  <a:lnTo>
                    <a:pt x="1" y="7382"/>
                  </a:lnTo>
                  <a:lnTo>
                    <a:pt x="572" y="7382"/>
                  </a:lnTo>
                  <a:lnTo>
                    <a:pt x="5882" y="560"/>
                  </a:lnTo>
                  <a:lnTo>
                    <a:pt x="57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1395700" y="4211350"/>
              <a:ext cx="354825" cy="200650"/>
            </a:xfrm>
            <a:custGeom>
              <a:avLst/>
              <a:gdLst/>
              <a:ahLst/>
              <a:cxnLst/>
              <a:rect l="l" t="t" r="r" b="b"/>
              <a:pathLst>
                <a:path w="14193" h="8026" extrusionOk="0">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1092100" y="4407825"/>
              <a:ext cx="300350" cy="178900"/>
            </a:xfrm>
            <a:custGeom>
              <a:avLst/>
              <a:gdLst/>
              <a:ahLst/>
              <a:cxnLst/>
              <a:rect l="l" t="t" r="r" b="b"/>
              <a:pathLst>
                <a:path w="12014" h="7156" extrusionOk="0">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1231100" y="4199750"/>
              <a:ext cx="516150" cy="14325"/>
            </a:xfrm>
            <a:custGeom>
              <a:avLst/>
              <a:gdLst/>
              <a:ahLst/>
              <a:cxnLst/>
              <a:rect l="l" t="t" r="r" b="b"/>
              <a:pathLst>
                <a:path w="20646" h="573" extrusionOk="0">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889375" y="3382100"/>
              <a:ext cx="866225" cy="816200"/>
            </a:xfrm>
            <a:custGeom>
              <a:avLst/>
              <a:gdLst/>
              <a:ahLst/>
              <a:cxnLst/>
              <a:rect l="l" t="t" r="r" b="b"/>
              <a:pathLst>
                <a:path w="34649" h="32648" extrusionOk="0">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953675" y="3873825"/>
              <a:ext cx="242625" cy="319700"/>
            </a:xfrm>
            <a:custGeom>
              <a:avLst/>
              <a:gdLst/>
              <a:ahLst/>
              <a:cxnLst/>
              <a:rect l="l" t="t" r="r" b="b"/>
              <a:pathLst>
                <a:path w="9705" h="12788" extrusionOk="0">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1015000" y="4311375"/>
              <a:ext cx="67875" cy="261950"/>
            </a:xfrm>
            <a:custGeom>
              <a:avLst/>
              <a:gdLst/>
              <a:ahLst/>
              <a:cxnLst/>
              <a:rect l="l" t="t" r="r" b="b"/>
              <a:pathLst>
                <a:path w="2715" h="10478" extrusionOk="0">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1011725" y="4302450"/>
              <a:ext cx="2100" cy="2700"/>
            </a:xfrm>
            <a:custGeom>
              <a:avLst/>
              <a:gdLst/>
              <a:ahLst/>
              <a:cxnLst/>
              <a:rect l="l" t="t" r="r" b="b"/>
              <a:pathLst>
                <a:path w="84" h="108" extrusionOk="0">
                  <a:moveTo>
                    <a:pt x="0" y="0"/>
                  </a:moveTo>
                  <a:lnTo>
                    <a:pt x="24" y="107"/>
                  </a:lnTo>
                  <a:lnTo>
                    <a:pt x="84" y="72"/>
                  </a:lnTo>
                  <a:cubicBezTo>
                    <a:pt x="48" y="60"/>
                    <a:pt x="12" y="36"/>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919450" y="3886925"/>
              <a:ext cx="99725" cy="406625"/>
            </a:xfrm>
            <a:custGeom>
              <a:avLst/>
              <a:gdLst/>
              <a:ahLst/>
              <a:cxnLst/>
              <a:rect l="l" t="t" r="r" b="b"/>
              <a:pathLst>
                <a:path w="3989" h="16265" extrusionOk="0">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889075" y="4214625"/>
              <a:ext cx="298000" cy="168500"/>
            </a:xfrm>
            <a:custGeom>
              <a:avLst/>
              <a:gdLst/>
              <a:ahLst/>
              <a:cxnLst/>
              <a:rect l="l" t="t" r="r" b="b"/>
              <a:pathLst>
                <a:path w="11920" h="6740" extrusionOk="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889375" y="3623200"/>
              <a:ext cx="34550" cy="166100"/>
            </a:xfrm>
            <a:custGeom>
              <a:avLst/>
              <a:gdLst/>
              <a:ahLst/>
              <a:cxnLst/>
              <a:rect l="l" t="t" r="r" b="b"/>
              <a:pathLst>
                <a:path w="1382" h="6644" extrusionOk="0">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889075" y="3786975"/>
              <a:ext cx="91725" cy="100275"/>
            </a:xfrm>
            <a:custGeom>
              <a:avLst/>
              <a:gdLst/>
              <a:ahLst/>
              <a:cxnLst/>
              <a:rect l="l" t="t" r="r" b="b"/>
              <a:pathLst>
                <a:path w="3669" h="4011" extrusionOk="0">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3670975" y="4475375"/>
              <a:ext cx="17900" cy="18025"/>
            </a:xfrm>
            <a:custGeom>
              <a:avLst/>
              <a:gdLst/>
              <a:ahLst/>
              <a:cxnLst/>
              <a:rect l="l" t="t" r="r" b="b"/>
              <a:pathLst>
                <a:path w="716" h="721" extrusionOk="0">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2319625" y="4195250"/>
              <a:ext cx="36625" cy="35925"/>
            </a:xfrm>
            <a:custGeom>
              <a:avLst/>
              <a:gdLst/>
              <a:ahLst/>
              <a:cxnLst/>
              <a:rect l="l" t="t" r="r" b="b"/>
              <a:pathLst>
                <a:path w="1465" h="1437" extrusionOk="0">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1181675" y="4184500"/>
              <a:ext cx="50625" cy="49950"/>
            </a:xfrm>
            <a:custGeom>
              <a:avLst/>
              <a:gdLst/>
              <a:ahLst/>
              <a:cxnLst/>
              <a:rect l="l" t="t" r="r" b="b"/>
              <a:pathLst>
                <a:path w="2025" h="1998" extrusionOk="0">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1061125" y="4571450"/>
              <a:ext cx="36050" cy="28975"/>
            </a:xfrm>
            <a:custGeom>
              <a:avLst/>
              <a:gdLst/>
              <a:ahLst/>
              <a:cxnLst/>
              <a:rect l="l" t="t" r="r" b="b"/>
              <a:pathLst>
                <a:path w="1442" h="1159" extrusionOk="0">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1745750" y="4188500"/>
              <a:ext cx="36925" cy="35975"/>
            </a:xfrm>
            <a:custGeom>
              <a:avLst/>
              <a:gdLst/>
              <a:ahLst/>
              <a:cxnLst/>
              <a:rect l="l" t="t" r="r" b="b"/>
              <a:pathLst>
                <a:path w="1477" h="1439" extrusionOk="0">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3568600" y="4511575"/>
              <a:ext cx="36025" cy="35350"/>
            </a:xfrm>
            <a:custGeom>
              <a:avLst/>
              <a:gdLst/>
              <a:ahLst/>
              <a:cxnLst/>
              <a:rect l="l" t="t" r="r" b="b"/>
              <a:pathLst>
                <a:path w="1441" h="1414" extrusionOk="0">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2968800" y="4112475"/>
              <a:ext cx="37550" cy="35500"/>
            </a:xfrm>
            <a:custGeom>
              <a:avLst/>
              <a:gdLst/>
              <a:ahLst/>
              <a:cxnLst/>
              <a:rect l="l" t="t" r="r" b="b"/>
              <a:pathLst>
                <a:path w="1502" h="1420" extrusionOk="0">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1008750" y="4285475"/>
              <a:ext cx="20850" cy="20875"/>
            </a:xfrm>
            <a:custGeom>
              <a:avLst/>
              <a:gdLst/>
              <a:ahLst/>
              <a:cxnLst/>
              <a:rect l="l" t="t" r="r" b="b"/>
              <a:pathLst>
                <a:path w="834" h="835" extrusionOk="0">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1388550" y="4405125"/>
              <a:ext cx="20875" cy="20950"/>
            </a:xfrm>
            <a:custGeom>
              <a:avLst/>
              <a:gdLst/>
              <a:ahLst/>
              <a:cxnLst/>
              <a:rect l="l" t="t" r="r" b="b"/>
              <a:pathLst>
                <a:path w="835" h="838" extrusionOk="0">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1214725" y="4506025"/>
              <a:ext cx="20850" cy="20900"/>
            </a:xfrm>
            <a:custGeom>
              <a:avLst/>
              <a:gdLst/>
              <a:ahLst/>
              <a:cxnLst/>
              <a:rect l="l" t="t" r="r" b="b"/>
              <a:pathLst>
                <a:path w="834" h="836" extrusionOk="0">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2064225" y="4565550"/>
              <a:ext cx="21175" cy="20600"/>
            </a:xfrm>
            <a:custGeom>
              <a:avLst/>
              <a:gdLst/>
              <a:ahLst/>
              <a:cxnLst/>
              <a:rect l="l" t="t" r="r" b="b"/>
              <a:pathLst>
                <a:path w="847" h="824" extrusionOk="0">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3153650" y="4535800"/>
              <a:ext cx="20875" cy="20900"/>
            </a:xfrm>
            <a:custGeom>
              <a:avLst/>
              <a:gdLst/>
              <a:ahLst/>
              <a:cxnLst/>
              <a:rect l="l" t="t" r="r" b="b"/>
              <a:pathLst>
                <a:path w="835" h="836" extrusionOk="0">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1938625" y="4462425"/>
              <a:ext cx="21450" cy="20550"/>
            </a:xfrm>
            <a:custGeom>
              <a:avLst/>
              <a:gdLst/>
              <a:ahLst/>
              <a:cxnLst/>
              <a:rect l="l" t="t" r="r" b="b"/>
              <a:pathLst>
                <a:path w="858" h="822" extrusionOk="0">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2063050" y="4381300"/>
              <a:ext cx="20850" cy="20650"/>
            </a:xfrm>
            <a:custGeom>
              <a:avLst/>
              <a:gdLst/>
              <a:ahLst/>
              <a:cxnLst/>
              <a:rect l="l" t="t" r="r" b="b"/>
              <a:pathLst>
                <a:path w="834" h="826" extrusionOk="0">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 name="Google Shape;1058;p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txBox="1">
            <a:spLocks noGrp="1"/>
          </p:cNvSpPr>
          <p:nvPr>
            <p:ph type="title"/>
          </p:nvPr>
        </p:nvSpPr>
        <p:spPr>
          <a:xfrm>
            <a:off x="925900" y="1307100"/>
            <a:ext cx="7292100" cy="2529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13"/>
        <p:cNvGrpSpPr/>
        <p:nvPr/>
      </p:nvGrpSpPr>
      <p:grpSpPr>
        <a:xfrm>
          <a:off x="0" y="0"/>
          <a:ext cx="0" cy="0"/>
          <a:chOff x="0" y="0"/>
          <a:chExt cx="0" cy="0"/>
        </a:xfrm>
      </p:grpSpPr>
      <p:grpSp>
        <p:nvGrpSpPr>
          <p:cNvPr id="1414" name="Google Shape;1414;p13"/>
          <p:cNvGrpSpPr/>
          <p:nvPr/>
        </p:nvGrpSpPr>
        <p:grpSpPr>
          <a:xfrm rot="10800000">
            <a:off x="-22204" y="145"/>
            <a:ext cx="2094212" cy="1053578"/>
            <a:chOff x="4905075" y="2588800"/>
            <a:chExt cx="982875" cy="494475"/>
          </a:xfrm>
        </p:grpSpPr>
        <p:sp>
          <p:nvSpPr>
            <p:cNvPr id="1415" name="Google Shape;1415;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13"/>
          <p:cNvGrpSpPr/>
          <p:nvPr/>
        </p:nvGrpSpPr>
        <p:grpSpPr>
          <a:xfrm rot="10800000" flipH="1">
            <a:off x="7049796" y="145"/>
            <a:ext cx="2094212" cy="1053578"/>
            <a:chOff x="4905075" y="2588800"/>
            <a:chExt cx="982875" cy="494475"/>
          </a:xfrm>
        </p:grpSpPr>
        <p:sp>
          <p:nvSpPr>
            <p:cNvPr id="1470" name="Google Shape;1470;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13"/>
          <p:cNvGrpSpPr/>
          <p:nvPr/>
        </p:nvGrpSpPr>
        <p:grpSpPr>
          <a:xfrm rot="-5400000">
            <a:off x="368114" y="3725018"/>
            <a:ext cx="1053574" cy="1834191"/>
            <a:chOff x="1083450" y="1318750"/>
            <a:chExt cx="624525" cy="1087250"/>
          </a:xfrm>
        </p:grpSpPr>
        <p:sp>
          <p:nvSpPr>
            <p:cNvPr id="1525" name="Google Shape;1525;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13"/>
          <p:cNvGrpSpPr/>
          <p:nvPr/>
        </p:nvGrpSpPr>
        <p:grpSpPr>
          <a:xfrm rot="5400000" flipH="1">
            <a:off x="7700114" y="3725018"/>
            <a:ext cx="1053574" cy="1834191"/>
            <a:chOff x="1083450" y="1318750"/>
            <a:chExt cx="624525" cy="1087250"/>
          </a:xfrm>
        </p:grpSpPr>
        <p:sp>
          <p:nvSpPr>
            <p:cNvPr id="1563" name="Google Shape;1563;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1" name="Google Shape;1601;p13"/>
          <p:cNvSpPr txBox="1">
            <a:spLocks noGrp="1"/>
          </p:cNvSpPr>
          <p:nvPr>
            <p:ph type="title" idx="2"/>
          </p:nvPr>
        </p:nvSpPr>
        <p:spPr>
          <a:xfrm>
            <a:off x="1601409" y="1318225"/>
            <a:ext cx="29706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2" name="Google Shape;1602;p13"/>
          <p:cNvSpPr txBox="1">
            <a:spLocks noGrp="1"/>
          </p:cNvSpPr>
          <p:nvPr>
            <p:ph type="subTitle" idx="1"/>
          </p:nvPr>
        </p:nvSpPr>
        <p:spPr>
          <a:xfrm>
            <a:off x="1601413" y="16318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3" name="Google Shape;1603;p13"/>
          <p:cNvSpPr txBox="1">
            <a:spLocks noGrp="1"/>
          </p:cNvSpPr>
          <p:nvPr>
            <p:ph type="title" idx="3"/>
          </p:nvPr>
        </p:nvSpPr>
        <p:spPr>
          <a:xfrm>
            <a:off x="1601250"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4" name="Google Shape;1604;p13"/>
          <p:cNvSpPr txBox="1">
            <a:spLocks noGrp="1"/>
          </p:cNvSpPr>
          <p:nvPr>
            <p:ph type="subTitle" idx="4"/>
          </p:nvPr>
        </p:nvSpPr>
        <p:spPr>
          <a:xfrm>
            <a:off x="1601263"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5" name="Google Shape;1605;p13"/>
          <p:cNvSpPr txBox="1">
            <a:spLocks noGrp="1"/>
          </p:cNvSpPr>
          <p:nvPr>
            <p:ph type="title" idx="5"/>
          </p:nvPr>
        </p:nvSpPr>
        <p:spPr>
          <a:xfrm>
            <a:off x="1601444" y="2436025"/>
            <a:ext cx="34341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6" name="Google Shape;1606;p13"/>
          <p:cNvSpPr txBox="1">
            <a:spLocks noGrp="1"/>
          </p:cNvSpPr>
          <p:nvPr>
            <p:ph type="subTitle" idx="6"/>
          </p:nvPr>
        </p:nvSpPr>
        <p:spPr>
          <a:xfrm>
            <a:off x="1601413"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7" name="Google Shape;1607;p13"/>
          <p:cNvSpPr txBox="1">
            <a:spLocks noGrp="1"/>
          </p:cNvSpPr>
          <p:nvPr>
            <p:ph type="title" idx="7"/>
          </p:nvPr>
        </p:nvSpPr>
        <p:spPr>
          <a:xfrm>
            <a:off x="5750098" y="1337025"/>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8" name="Google Shape;1608;p13"/>
          <p:cNvSpPr txBox="1">
            <a:spLocks noGrp="1"/>
          </p:cNvSpPr>
          <p:nvPr>
            <p:ph type="subTitle" idx="8"/>
          </p:nvPr>
        </p:nvSpPr>
        <p:spPr>
          <a:xfrm>
            <a:off x="5750100" y="165558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9" name="Google Shape;1609;p13"/>
          <p:cNvSpPr txBox="1">
            <a:spLocks noGrp="1"/>
          </p:cNvSpPr>
          <p:nvPr>
            <p:ph type="title" idx="9" hasCustomPrompt="1"/>
          </p:nvPr>
        </p:nvSpPr>
        <p:spPr>
          <a:xfrm>
            <a:off x="767250" y="14812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0" name="Google Shape;1610;p13"/>
          <p:cNvSpPr txBox="1">
            <a:spLocks noGrp="1"/>
          </p:cNvSpPr>
          <p:nvPr>
            <p:ph type="title" idx="13" hasCustomPrompt="1"/>
          </p:nvPr>
        </p:nvSpPr>
        <p:spPr>
          <a:xfrm>
            <a:off x="767250"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1" name="Google Shape;1611;p13"/>
          <p:cNvSpPr txBox="1">
            <a:spLocks noGrp="1"/>
          </p:cNvSpPr>
          <p:nvPr>
            <p:ph type="title" idx="14" hasCustomPrompt="1"/>
          </p:nvPr>
        </p:nvSpPr>
        <p:spPr>
          <a:xfrm>
            <a:off x="767250"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2" name="Google Shape;1612;p13"/>
          <p:cNvSpPr txBox="1">
            <a:spLocks noGrp="1"/>
          </p:cNvSpPr>
          <p:nvPr>
            <p:ph type="title" idx="15" hasCustomPrompt="1"/>
          </p:nvPr>
        </p:nvSpPr>
        <p:spPr>
          <a:xfrm>
            <a:off x="4916088" y="1500063"/>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3" name="Google Shape;1613;p13"/>
          <p:cNvSpPr txBox="1">
            <a:spLocks noGrp="1"/>
          </p:cNvSpPr>
          <p:nvPr>
            <p:ph type="title" idx="16"/>
          </p:nvPr>
        </p:nvSpPr>
        <p:spPr>
          <a:xfrm>
            <a:off x="5750098"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4" name="Google Shape;1614;p13"/>
          <p:cNvSpPr txBox="1">
            <a:spLocks noGrp="1"/>
          </p:cNvSpPr>
          <p:nvPr>
            <p:ph type="subTitle" idx="17"/>
          </p:nvPr>
        </p:nvSpPr>
        <p:spPr>
          <a:xfrm>
            <a:off x="5750100"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5" name="Google Shape;1615;p13"/>
          <p:cNvSpPr txBox="1">
            <a:spLocks noGrp="1"/>
          </p:cNvSpPr>
          <p:nvPr>
            <p:ph type="title" idx="18"/>
          </p:nvPr>
        </p:nvSpPr>
        <p:spPr>
          <a:xfrm>
            <a:off x="5750237" y="2436032"/>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6" name="Google Shape;1616;p13"/>
          <p:cNvSpPr txBox="1">
            <a:spLocks noGrp="1"/>
          </p:cNvSpPr>
          <p:nvPr>
            <p:ph type="subTitle" idx="19"/>
          </p:nvPr>
        </p:nvSpPr>
        <p:spPr>
          <a:xfrm>
            <a:off x="5750250"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7" name="Google Shape;1617;p13"/>
          <p:cNvSpPr txBox="1">
            <a:spLocks noGrp="1"/>
          </p:cNvSpPr>
          <p:nvPr>
            <p:ph type="title" idx="20" hasCustomPrompt="1"/>
          </p:nvPr>
        </p:nvSpPr>
        <p:spPr>
          <a:xfrm>
            <a:off x="4916088"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8" name="Google Shape;1618;p13"/>
          <p:cNvSpPr txBox="1">
            <a:spLocks noGrp="1"/>
          </p:cNvSpPr>
          <p:nvPr>
            <p:ph type="title" idx="21" hasCustomPrompt="1"/>
          </p:nvPr>
        </p:nvSpPr>
        <p:spPr>
          <a:xfrm>
            <a:off x="4916088"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619"/>
        <p:cNvGrpSpPr/>
        <p:nvPr/>
      </p:nvGrpSpPr>
      <p:grpSpPr>
        <a:xfrm>
          <a:off x="0" y="0"/>
          <a:ext cx="0" cy="0"/>
          <a:chOff x="0" y="0"/>
          <a:chExt cx="0" cy="0"/>
        </a:xfrm>
      </p:grpSpPr>
      <p:grpSp>
        <p:nvGrpSpPr>
          <p:cNvPr id="1620" name="Google Shape;1620;p14"/>
          <p:cNvGrpSpPr/>
          <p:nvPr/>
        </p:nvGrpSpPr>
        <p:grpSpPr>
          <a:xfrm rot="5400000">
            <a:off x="653906" y="1721142"/>
            <a:ext cx="2768461" cy="4076473"/>
            <a:chOff x="2525900" y="1699450"/>
            <a:chExt cx="1076050" cy="1584450"/>
          </a:xfrm>
        </p:grpSpPr>
        <p:sp>
          <p:nvSpPr>
            <p:cNvPr id="1621" name="Google Shape;1621;p14"/>
            <p:cNvSpPr/>
            <p:nvPr/>
          </p:nvSpPr>
          <p:spPr>
            <a:xfrm>
              <a:off x="3569775" y="2193250"/>
              <a:ext cx="31875" cy="43775"/>
            </a:xfrm>
            <a:custGeom>
              <a:avLst/>
              <a:gdLst/>
              <a:ahLst/>
              <a:cxnLst/>
              <a:rect l="l" t="t" r="r" b="b"/>
              <a:pathLst>
                <a:path w="1275" h="1751" extrusionOk="0">
                  <a:moveTo>
                    <a:pt x="1275" y="1"/>
                  </a:moveTo>
                  <a:lnTo>
                    <a:pt x="1" y="1691"/>
                  </a:lnTo>
                  <a:lnTo>
                    <a:pt x="275" y="1751"/>
                  </a:lnTo>
                  <a:lnTo>
                    <a:pt x="1275" y="441"/>
                  </a:lnTo>
                  <a:lnTo>
                    <a:pt x="1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4"/>
            <p:cNvSpPr/>
            <p:nvPr/>
          </p:nvSpPr>
          <p:spPr>
            <a:xfrm>
              <a:off x="3486425" y="2241175"/>
              <a:ext cx="85750" cy="108375"/>
            </a:xfrm>
            <a:custGeom>
              <a:avLst/>
              <a:gdLst/>
              <a:ahLst/>
              <a:cxnLst/>
              <a:rect l="l" t="t" r="r" b="b"/>
              <a:pathLst>
                <a:path w="3430" h="4335" extrusionOk="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4"/>
            <p:cNvSpPr/>
            <p:nvPr/>
          </p:nvSpPr>
          <p:spPr>
            <a:xfrm>
              <a:off x="3361425" y="1699450"/>
              <a:ext cx="240225" cy="42875"/>
            </a:xfrm>
            <a:custGeom>
              <a:avLst/>
              <a:gdLst/>
              <a:ahLst/>
              <a:cxnLst/>
              <a:rect l="l" t="t" r="r" b="b"/>
              <a:pathLst>
                <a:path w="9609" h="1715" extrusionOk="0">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4"/>
            <p:cNvSpPr/>
            <p:nvPr/>
          </p:nvSpPr>
          <p:spPr>
            <a:xfrm>
              <a:off x="3354575" y="1742600"/>
              <a:ext cx="9250" cy="139925"/>
            </a:xfrm>
            <a:custGeom>
              <a:avLst/>
              <a:gdLst/>
              <a:ahLst/>
              <a:cxnLst/>
              <a:rect l="l" t="t" r="r" b="b"/>
              <a:pathLst>
                <a:path w="370" h="5597" extrusionOk="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4"/>
            <p:cNvSpPr/>
            <p:nvPr/>
          </p:nvSpPr>
          <p:spPr>
            <a:xfrm>
              <a:off x="3468575" y="1948000"/>
              <a:ext cx="133075" cy="136625"/>
            </a:xfrm>
            <a:custGeom>
              <a:avLst/>
              <a:gdLst/>
              <a:ahLst/>
              <a:cxnLst/>
              <a:rect l="l" t="t" r="r" b="b"/>
              <a:pathLst>
                <a:path w="5323" h="5465" extrusionOk="0">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4"/>
            <p:cNvSpPr/>
            <p:nvPr/>
          </p:nvSpPr>
          <p:spPr>
            <a:xfrm>
              <a:off x="3371850" y="1888750"/>
              <a:ext cx="229800" cy="29200"/>
            </a:xfrm>
            <a:custGeom>
              <a:avLst/>
              <a:gdLst/>
              <a:ahLst/>
              <a:cxnLst/>
              <a:rect l="l" t="t" r="r" b="b"/>
              <a:pathLst>
                <a:path w="9192" h="1168" extrusionOk="0">
                  <a:moveTo>
                    <a:pt x="12" y="1"/>
                  </a:moveTo>
                  <a:cubicBezTo>
                    <a:pt x="24" y="84"/>
                    <a:pt x="24" y="167"/>
                    <a:pt x="0" y="263"/>
                  </a:cubicBezTo>
                  <a:lnTo>
                    <a:pt x="9192" y="1168"/>
                  </a:lnTo>
                  <a:lnTo>
                    <a:pt x="9192" y="894"/>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4"/>
            <p:cNvSpPr/>
            <p:nvPr/>
          </p:nvSpPr>
          <p:spPr>
            <a:xfrm>
              <a:off x="3233425" y="1875350"/>
              <a:ext cx="119375" cy="17900"/>
            </a:xfrm>
            <a:custGeom>
              <a:avLst/>
              <a:gdLst/>
              <a:ahLst/>
              <a:cxnLst/>
              <a:rect l="l" t="t" r="r" b="b"/>
              <a:pathLst>
                <a:path w="4775" h="716" extrusionOk="0">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4"/>
            <p:cNvSpPr/>
            <p:nvPr/>
          </p:nvSpPr>
          <p:spPr>
            <a:xfrm>
              <a:off x="3357850" y="1901550"/>
              <a:ext cx="10150" cy="91100"/>
            </a:xfrm>
            <a:custGeom>
              <a:avLst/>
              <a:gdLst/>
              <a:ahLst/>
              <a:cxnLst/>
              <a:rect l="l" t="t" r="r" b="b"/>
              <a:pathLst>
                <a:path w="406" h="3644" extrusionOk="0">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4"/>
            <p:cNvSpPr/>
            <p:nvPr/>
          </p:nvSpPr>
          <p:spPr>
            <a:xfrm>
              <a:off x="3391475" y="2086400"/>
              <a:ext cx="73250" cy="83675"/>
            </a:xfrm>
            <a:custGeom>
              <a:avLst/>
              <a:gdLst/>
              <a:ahLst/>
              <a:cxnLst/>
              <a:rect l="l" t="t" r="r" b="b"/>
              <a:pathLst>
                <a:path w="2930" h="3347" extrusionOk="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4"/>
            <p:cNvSpPr/>
            <p:nvPr/>
          </p:nvSpPr>
          <p:spPr>
            <a:xfrm>
              <a:off x="3226875" y="1884000"/>
              <a:ext cx="132200" cy="113425"/>
            </a:xfrm>
            <a:custGeom>
              <a:avLst/>
              <a:gdLst/>
              <a:ahLst/>
              <a:cxnLst/>
              <a:rect l="l" t="t" r="r" b="b"/>
              <a:pathLst>
                <a:path w="5288" h="4537" extrusionOk="0">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4"/>
            <p:cNvSpPr/>
            <p:nvPr/>
          </p:nvSpPr>
          <p:spPr>
            <a:xfrm>
              <a:off x="3370650" y="2004850"/>
              <a:ext cx="95275" cy="79500"/>
            </a:xfrm>
            <a:custGeom>
              <a:avLst/>
              <a:gdLst/>
              <a:ahLst/>
              <a:cxnLst/>
              <a:rect l="l" t="t" r="r" b="b"/>
              <a:pathLst>
                <a:path w="3811" h="3180" extrusionOk="0">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4"/>
            <p:cNvSpPr/>
            <p:nvPr/>
          </p:nvSpPr>
          <p:spPr>
            <a:xfrm>
              <a:off x="3470950" y="2084325"/>
              <a:ext cx="130700" cy="76500"/>
            </a:xfrm>
            <a:custGeom>
              <a:avLst/>
              <a:gdLst/>
              <a:ahLst/>
              <a:cxnLst/>
              <a:rect l="l" t="t" r="r" b="b"/>
              <a:pathLst>
                <a:path w="5228" h="3060" extrusionOk="0">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4"/>
            <p:cNvSpPr/>
            <p:nvPr/>
          </p:nvSpPr>
          <p:spPr>
            <a:xfrm>
              <a:off x="3403100" y="2193850"/>
              <a:ext cx="198550" cy="56575"/>
            </a:xfrm>
            <a:custGeom>
              <a:avLst/>
              <a:gdLst/>
              <a:ahLst/>
              <a:cxnLst/>
              <a:rect l="l" t="t" r="r" b="b"/>
              <a:pathLst>
                <a:path w="7942" h="2263" extrusionOk="0">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4"/>
            <p:cNvSpPr/>
            <p:nvPr/>
          </p:nvSpPr>
          <p:spPr>
            <a:xfrm>
              <a:off x="3388800" y="2213200"/>
              <a:ext cx="90825" cy="135150"/>
            </a:xfrm>
            <a:custGeom>
              <a:avLst/>
              <a:gdLst/>
              <a:ahLst/>
              <a:cxnLst/>
              <a:rect l="l" t="t" r="r" b="b"/>
              <a:pathLst>
                <a:path w="3633" h="5406" extrusionOk="0">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4"/>
            <p:cNvSpPr/>
            <p:nvPr/>
          </p:nvSpPr>
          <p:spPr>
            <a:xfrm>
              <a:off x="3534650" y="2440025"/>
              <a:ext cx="66700" cy="103600"/>
            </a:xfrm>
            <a:custGeom>
              <a:avLst/>
              <a:gdLst/>
              <a:ahLst/>
              <a:cxnLst/>
              <a:rect l="l" t="t" r="r" b="b"/>
              <a:pathLst>
                <a:path w="2668" h="4144" extrusionOk="0">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4"/>
            <p:cNvSpPr/>
            <p:nvPr/>
          </p:nvSpPr>
          <p:spPr>
            <a:xfrm>
              <a:off x="3484950" y="2361725"/>
              <a:ext cx="52100" cy="74450"/>
            </a:xfrm>
            <a:custGeom>
              <a:avLst/>
              <a:gdLst/>
              <a:ahLst/>
              <a:cxnLst/>
              <a:rect l="l" t="t" r="r" b="b"/>
              <a:pathLst>
                <a:path w="2084" h="2978" extrusionOk="0">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4"/>
            <p:cNvSpPr/>
            <p:nvPr/>
          </p:nvSpPr>
          <p:spPr>
            <a:xfrm>
              <a:off x="3359925" y="2364100"/>
              <a:ext cx="122675" cy="183700"/>
            </a:xfrm>
            <a:custGeom>
              <a:avLst/>
              <a:gdLst/>
              <a:ahLst/>
              <a:cxnLst/>
              <a:rect l="l" t="t" r="r" b="b"/>
              <a:pathLst>
                <a:path w="4907" h="7348" extrusionOk="0">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4"/>
            <p:cNvSpPr/>
            <p:nvPr/>
          </p:nvSpPr>
          <p:spPr>
            <a:xfrm>
              <a:off x="3403975" y="2657300"/>
              <a:ext cx="46175" cy="92900"/>
            </a:xfrm>
            <a:custGeom>
              <a:avLst/>
              <a:gdLst/>
              <a:ahLst/>
              <a:cxnLst/>
              <a:rect l="l" t="t" r="r" b="b"/>
              <a:pathLst>
                <a:path w="1847" h="3716" extrusionOk="0">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4"/>
            <p:cNvSpPr/>
            <p:nvPr/>
          </p:nvSpPr>
          <p:spPr>
            <a:xfrm>
              <a:off x="3447750" y="2756725"/>
              <a:ext cx="63125" cy="139325"/>
            </a:xfrm>
            <a:custGeom>
              <a:avLst/>
              <a:gdLst/>
              <a:ahLst/>
              <a:cxnLst/>
              <a:rect l="l" t="t" r="r" b="b"/>
              <a:pathLst>
                <a:path w="2525" h="5573" extrusionOk="0">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4"/>
            <p:cNvSpPr/>
            <p:nvPr/>
          </p:nvSpPr>
          <p:spPr>
            <a:xfrm>
              <a:off x="3360525" y="2551625"/>
              <a:ext cx="47650" cy="100650"/>
            </a:xfrm>
            <a:custGeom>
              <a:avLst/>
              <a:gdLst/>
              <a:ahLst/>
              <a:cxnLst/>
              <a:rect l="l" t="t" r="r" b="b"/>
              <a:pathLst>
                <a:path w="1906" h="4026" extrusionOk="0">
                  <a:moveTo>
                    <a:pt x="227" y="1"/>
                  </a:moveTo>
                  <a:lnTo>
                    <a:pt x="1" y="144"/>
                  </a:lnTo>
                  <a:lnTo>
                    <a:pt x="1644" y="4025"/>
                  </a:lnTo>
                  <a:lnTo>
                    <a:pt x="1906" y="3989"/>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4"/>
            <p:cNvSpPr/>
            <p:nvPr/>
          </p:nvSpPr>
          <p:spPr>
            <a:xfrm>
              <a:off x="3125375" y="2390600"/>
              <a:ext cx="476275" cy="313150"/>
            </a:xfrm>
            <a:custGeom>
              <a:avLst/>
              <a:gdLst/>
              <a:ahLst/>
              <a:cxnLst/>
              <a:rect l="l" t="t" r="r" b="b"/>
              <a:pathLst>
                <a:path w="19051" h="12526" extrusionOk="0">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4"/>
            <p:cNvSpPr/>
            <p:nvPr/>
          </p:nvSpPr>
          <p:spPr>
            <a:xfrm>
              <a:off x="3128050" y="2615625"/>
              <a:ext cx="473900" cy="94675"/>
            </a:xfrm>
            <a:custGeom>
              <a:avLst/>
              <a:gdLst/>
              <a:ahLst/>
              <a:cxnLst/>
              <a:rect l="l" t="t" r="r" b="b"/>
              <a:pathLst>
                <a:path w="18956" h="3787" extrusionOk="0">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4"/>
            <p:cNvSpPr/>
            <p:nvPr/>
          </p:nvSpPr>
          <p:spPr>
            <a:xfrm>
              <a:off x="3117650" y="2716825"/>
              <a:ext cx="74725" cy="262575"/>
            </a:xfrm>
            <a:custGeom>
              <a:avLst/>
              <a:gdLst/>
              <a:ahLst/>
              <a:cxnLst/>
              <a:rect l="l" t="t" r="r" b="b"/>
              <a:pathLst>
                <a:path w="2989" h="10503" extrusionOk="0">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4"/>
            <p:cNvSpPr/>
            <p:nvPr/>
          </p:nvSpPr>
          <p:spPr>
            <a:xfrm>
              <a:off x="3207525" y="2947525"/>
              <a:ext cx="153325" cy="44675"/>
            </a:xfrm>
            <a:custGeom>
              <a:avLst/>
              <a:gdLst/>
              <a:ahLst/>
              <a:cxnLst/>
              <a:rect l="l" t="t" r="r" b="b"/>
              <a:pathLst>
                <a:path w="6133" h="1787" extrusionOk="0">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4"/>
            <p:cNvSpPr/>
            <p:nvPr/>
          </p:nvSpPr>
          <p:spPr>
            <a:xfrm>
              <a:off x="3362025" y="2909125"/>
              <a:ext cx="138425" cy="40800"/>
            </a:xfrm>
            <a:custGeom>
              <a:avLst/>
              <a:gdLst/>
              <a:ahLst/>
              <a:cxnLst/>
              <a:rect l="l" t="t" r="r" b="b"/>
              <a:pathLst>
                <a:path w="5537" h="1632" extrusionOk="0">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4"/>
            <p:cNvSpPr/>
            <p:nvPr/>
          </p:nvSpPr>
          <p:spPr>
            <a:xfrm>
              <a:off x="3281950" y="2758200"/>
              <a:ext cx="167000" cy="126825"/>
            </a:xfrm>
            <a:custGeom>
              <a:avLst/>
              <a:gdLst/>
              <a:ahLst/>
              <a:cxnLst/>
              <a:rect l="l" t="t" r="r" b="b"/>
              <a:pathLst>
                <a:path w="6680" h="5073" extrusionOk="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4"/>
            <p:cNvSpPr/>
            <p:nvPr/>
          </p:nvSpPr>
          <p:spPr>
            <a:xfrm>
              <a:off x="3450725" y="2635275"/>
              <a:ext cx="150925" cy="123850"/>
            </a:xfrm>
            <a:custGeom>
              <a:avLst/>
              <a:gdLst/>
              <a:ahLst/>
              <a:cxnLst/>
              <a:rect l="l" t="t" r="r" b="b"/>
              <a:pathLst>
                <a:path w="6037" h="4954" extrusionOk="0">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4"/>
            <p:cNvSpPr/>
            <p:nvPr/>
          </p:nvSpPr>
          <p:spPr>
            <a:xfrm>
              <a:off x="3516800" y="2698375"/>
              <a:ext cx="84850" cy="197675"/>
            </a:xfrm>
            <a:custGeom>
              <a:avLst/>
              <a:gdLst/>
              <a:ahLst/>
              <a:cxnLst/>
              <a:rect l="l" t="t" r="r" b="b"/>
              <a:pathLst>
                <a:path w="3394" h="7907" extrusionOk="0">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4"/>
            <p:cNvSpPr/>
            <p:nvPr/>
          </p:nvSpPr>
          <p:spPr>
            <a:xfrm>
              <a:off x="3517700" y="2919250"/>
              <a:ext cx="83950" cy="148250"/>
            </a:xfrm>
            <a:custGeom>
              <a:avLst/>
              <a:gdLst/>
              <a:ahLst/>
              <a:cxnLst/>
              <a:rect l="l" t="t" r="r" b="b"/>
              <a:pathLst>
                <a:path w="3358" h="5930" extrusionOk="0">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4"/>
            <p:cNvSpPr/>
            <p:nvPr/>
          </p:nvSpPr>
          <p:spPr>
            <a:xfrm>
              <a:off x="3421550" y="2991875"/>
              <a:ext cx="180100" cy="133375"/>
            </a:xfrm>
            <a:custGeom>
              <a:avLst/>
              <a:gdLst/>
              <a:ahLst/>
              <a:cxnLst/>
              <a:rect l="l" t="t" r="r" b="b"/>
              <a:pathLst>
                <a:path w="7204" h="5335" extrusionOk="0">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4"/>
            <p:cNvSpPr/>
            <p:nvPr/>
          </p:nvSpPr>
          <p:spPr>
            <a:xfrm>
              <a:off x="3415600" y="2991275"/>
              <a:ext cx="1500" cy="1500"/>
            </a:xfrm>
            <a:custGeom>
              <a:avLst/>
              <a:gdLst/>
              <a:ahLst/>
              <a:cxnLst/>
              <a:rect l="l" t="t" r="r" b="b"/>
              <a:pathLst>
                <a:path w="60" h="60" extrusionOk="0">
                  <a:moveTo>
                    <a:pt x="48" y="0"/>
                  </a:moveTo>
                  <a:lnTo>
                    <a:pt x="0" y="12"/>
                  </a:lnTo>
                  <a:lnTo>
                    <a:pt x="60" y="60"/>
                  </a:lnTo>
                  <a:cubicBezTo>
                    <a:pt x="48" y="48"/>
                    <a:pt x="48" y="12"/>
                    <a:pt x="4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4"/>
            <p:cNvSpPr/>
            <p:nvPr/>
          </p:nvSpPr>
          <p:spPr>
            <a:xfrm>
              <a:off x="3283125" y="2890950"/>
              <a:ext cx="131900" cy="96475"/>
            </a:xfrm>
            <a:custGeom>
              <a:avLst/>
              <a:gdLst/>
              <a:ahLst/>
              <a:cxnLst/>
              <a:rect l="l" t="t" r="r" b="b"/>
              <a:pathLst>
                <a:path w="5276" h="3859" extrusionOk="0">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4"/>
            <p:cNvSpPr/>
            <p:nvPr/>
          </p:nvSpPr>
          <p:spPr>
            <a:xfrm>
              <a:off x="3303375" y="2915075"/>
              <a:ext cx="202425" cy="165525"/>
            </a:xfrm>
            <a:custGeom>
              <a:avLst/>
              <a:gdLst/>
              <a:ahLst/>
              <a:cxnLst/>
              <a:rect l="l" t="t" r="r" b="b"/>
              <a:pathLst>
                <a:path w="8097" h="6621" extrusionOk="0">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4"/>
            <p:cNvSpPr/>
            <p:nvPr/>
          </p:nvSpPr>
          <p:spPr>
            <a:xfrm>
              <a:off x="2964350" y="3075800"/>
              <a:ext cx="335475" cy="51225"/>
            </a:xfrm>
            <a:custGeom>
              <a:avLst/>
              <a:gdLst/>
              <a:ahLst/>
              <a:cxnLst/>
              <a:rect l="l" t="t" r="r" b="b"/>
              <a:pathLst>
                <a:path w="13419" h="2049" extrusionOk="0">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4"/>
            <p:cNvSpPr/>
            <p:nvPr/>
          </p:nvSpPr>
          <p:spPr>
            <a:xfrm>
              <a:off x="3202475" y="2999600"/>
              <a:ext cx="102700" cy="80400"/>
            </a:xfrm>
            <a:custGeom>
              <a:avLst/>
              <a:gdLst/>
              <a:ahLst/>
              <a:cxnLst/>
              <a:rect l="l" t="t" r="r" b="b"/>
              <a:pathLst>
                <a:path w="4108" h="3216" extrusionOk="0">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4"/>
            <p:cNvSpPr/>
            <p:nvPr/>
          </p:nvSpPr>
          <p:spPr>
            <a:xfrm>
              <a:off x="3299500" y="3073725"/>
              <a:ext cx="22050" cy="129200"/>
            </a:xfrm>
            <a:custGeom>
              <a:avLst/>
              <a:gdLst/>
              <a:ahLst/>
              <a:cxnLst/>
              <a:rect l="l" t="t" r="r" b="b"/>
              <a:pathLst>
                <a:path w="882" h="5168" extrusionOk="0">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4"/>
            <p:cNvSpPr/>
            <p:nvPr/>
          </p:nvSpPr>
          <p:spPr>
            <a:xfrm>
              <a:off x="3315575" y="3209450"/>
              <a:ext cx="16100" cy="73850"/>
            </a:xfrm>
            <a:custGeom>
              <a:avLst/>
              <a:gdLst/>
              <a:ahLst/>
              <a:cxnLst/>
              <a:rect l="l" t="t" r="r" b="b"/>
              <a:pathLst>
                <a:path w="644" h="2954" extrusionOk="0">
                  <a:moveTo>
                    <a:pt x="1" y="1"/>
                  </a:moveTo>
                  <a:lnTo>
                    <a:pt x="370" y="2953"/>
                  </a:lnTo>
                  <a:lnTo>
                    <a:pt x="644" y="2953"/>
                  </a:lnTo>
                  <a:lnTo>
                    <a:pt x="286" y="60"/>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4"/>
            <p:cNvSpPr/>
            <p:nvPr/>
          </p:nvSpPr>
          <p:spPr>
            <a:xfrm>
              <a:off x="3552525" y="3258875"/>
              <a:ext cx="3300" cy="2100"/>
            </a:xfrm>
            <a:custGeom>
              <a:avLst/>
              <a:gdLst/>
              <a:ahLst/>
              <a:cxnLst/>
              <a:rect l="l" t="t" r="r" b="b"/>
              <a:pathLst>
                <a:path w="132" h="84" extrusionOk="0">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4"/>
            <p:cNvSpPr/>
            <p:nvPr/>
          </p:nvSpPr>
          <p:spPr>
            <a:xfrm>
              <a:off x="2964650" y="3126400"/>
              <a:ext cx="548300" cy="125650"/>
            </a:xfrm>
            <a:custGeom>
              <a:avLst/>
              <a:gdLst/>
              <a:ahLst/>
              <a:cxnLst/>
              <a:rect l="l" t="t" r="r" b="b"/>
              <a:pathLst>
                <a:path w="21932" h="5026" extrusionOk="0">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4"/>
            <p:cNvSpPr/>
            <p:nvPr/>
          </p:nvSpPr>
          <p:spPr>
            <a:xfrm>
              <a:off x="3553400" y="3252025"/>
              <a:ext cx="48250" cy="16400"/>
            </a:xfrm>
            <a:custGeom>
              <a:avLst/>
              <a:gdLst/>
              <a:ahLst/>
              <a:cxnLst/>
              <a:rect l="l" t="t" r="r" b="b"/>
              <a:pathLst>
                <a:path w="1930" h="656" extrusionOk="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4"/>
            <p:cNvSpPr/>
            <p:nvPr/>
          </p:nvSpPr>
          <p:spPr>
            <a:xfrm>
              <a:off x="3481375" y="3258875"/>
              <a:ext cx="35150" cy="24425"/>
            </a:xfrm>
            <a:custGeom>
              <a:avLst/>
              <a:gdLst/>
              <a:ahLst/>
              <a:cxnLst/>
              <a:rect l="l" t="t" r="r" b="b"/>
              <a:pathLst>
                <a:path w="1406" h="977" extrusionOk="0">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4"/>
            <p:cNvSpPr/>
            <p:nvPr/>
          </p:nvSpPr>
          <p:spPr>
            <a:xfrm>
              <a:off x="3544475" y="3190100"/>
              <a:ext cx="57175" cy="49150"/>
            </a:xfrm>
            <a:custGeom>
              <a:avLst/>
              <a:gdLst/>
              <a:ahLst/>
              <a:cxnLst/>
              <a:rect l="l" t="t" r="r" b="b"/>
              <a:pathLst>
                <a:path w="2287" h="1966" extrusionOk="0">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4"/>
            <p:cNvSpPr/>
            <p:nvPr/>
          </p:nvSpPr>
          <p:spPr>
            <a:xfrm>
              <a:off x="2569050" y="3051400"/>
              <a:ext cx="368525" cy="75325"/>
            </a:xfrm>
            <a:custGeom>
              <a:avLst/>
              <a:gdLst/>
              <a:ahLst/>
              <a:cxnLst/>
              <a:rect l="l" t="t" r="r" b="b"/>
              <a:pathLst>
                <a:path w="14741" h="3013" extrusionOk="0">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4"/>
            <p:cNvSpPr/>
            <p:nvPr/>
          </p:nvSpPr>
          <p:spPr>
            <a:xfrm>
              <a:off x="2951550" y="3140400"/>
              <a:ext cx="46750" cy="143500"/>
            </a:xfrm>
            <a:custGeom>
              <a:avLst/>
              <a:gdLst/>
              <a:ahLst/>
              <a:cxnLst/>
              <a:rect l="l" t="t" r="r" b="b"/>
              <a:pathLst>
                <a:path w="1870" h="5740" extrusionOk="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4"/>
            <p:cNvSpPr/>
            <p:nvPr/>
          </p:nvSpPr>
          <p:spPr>
            <a:xfrm>
              <a:off x="2657175" y="3196350"/>
              <a:ext cx="8050" cy="86950"/>
            </a:xfrm>
            <a:custGeom>
              <a:avLst/>
              <a:gdLst/>
              <a:ahLst/>
              <a:cxnLst/>
              <a:rect l="l" t="t" r="r" b="b"/>
              <a:pathLst>
                <a:path w="322" h="3478" extrusionOk="0">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4"/>
            <p:cNvSpPr/>
            <p:nvPr/>
          </p:nvSpPr>
          <p:spPr>
            <a:xfrm>
              <a:off x="2560125" y="3065400"/>
              <a:ext cx="178625" cy="217900"/>
            </a:xfrm>
            <a:custGeom>
              <a:avLst/>
              <a:gdLst/>
              <a:ahLst/>
              <a:cxnLst/>
              <a:rect l="l" t="t" r="r" b="b"/>
              <a:pathLst>
                <a:path w="7145" h="8716" extrusionOk="0">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4"/>
            <p:cNvSpPr/>
            <p:nvPr/>
          </p:nvSpPr>
          <p:spPr>
            <a:xfrm>
              <a:off x="3512025" y="3231250"/>
              <a:ext cx="42000" cy="42050"/>
            </a:xfrm>
            <a:custGeom>
              <a:avLst/>
              <a:gdLst/>
              <a:ahLst/>
              <a:cxnLst/>
              <a:rect l="l" t="t" r="r" b="b"/>
              <a:pathLst>
                <a:path w="1680" h="1682" extrusionOk="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4"/>
            <p:cNvSpPr/>
            <p:nvPr/>
          </p:nvSpPr>
          <p:spPr>
            <a:xfrm>
              <a:off x="3341175" y="2161300"/>
              <a:ext cx="64025" cy="59775"/>
            </a:xfrm>
            <a:custGeom>
              <a:avLst/>
              <a:gdLst/>
              <a:ahLst/>
              <a:cxnLst/>
              <a:rect l="l" t="t" r="r" b="b"/>
              <a:pathLst>
                <a:path w="2561" h="2391" extrusionOk="0">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4"/>
            <p:cNvSpPr/>
            <p:nvPr/>
          </p:nvSpPr>
          <p:spPr>
            <a:xfrm>
              <a:off x="3201575" y="1860600"/>
              <a:ext cx="32475" cy="30475"/>
            </a:xfrm>
            <a:custGeom>
              <a:avLst/>
              <a:gdLst/>
              <a:ahLst/>
              <a:cxnLst/>
              <a:rect l="l" t="t" r="r" b="b"/>
              <a:pathLst>
                <a:path w="1299" h="1219" extrusionOk="0">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4"/>
            <p:cNvSpPr/>
            <p:nvPr/>
          </p:nvSpPr>
          <p:spPr>
            <a:xfrm>
              <a:off x="3351600" y="1734200"/>
              <a:ext cx="11625" cy="10025"/>
            </a:xfrm>
            <a:custGeom>
              <a:avLst/>
              <a:gdLst/>
              <a:ahLst/>
              <a:cxnLst/>
              <a:rect l="l" t="t" r="r" b="b"/>
              <a:pathLst>
                <a:path w="465" h="401" extrusionOk="0">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4"/>
            <p:cNvSpPr/>
            <p:nvPr/>
          </p:nvSpPr>
          <p:spPr>
            <a:xfrm>
              <a:off x="2525900" y="3030750"/>
              <a:ext cx="45275" cy="41925"/>
            </a:xfrm>
            <a:custGeom>
              <a:avLst/>
              <a:gdLst/>
              <a:ahLst/>
              <a:cxnLst/>
              <a:rect l="l" t="t" r="r" b="b"/>
              <a:pathLst>
                <a:path w="1811" h="1677" extrusionOk="0">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4"/>
            <p:cNvSpPr/>
            <p:nvPr/>
          </p:nvSpPr>
          <p:spPr>
            <a:xfrm>
              <a:off x="2935775" y="3112575"/>
              <a:ext cx="30375" cy="29925"/>
            </a:xfrm>
            <a:custGeom>
              <a:avLst/>
              <a:gdLst/>
              <a:ahLst/>
              <a:cxnLst/>
              <a:rect l="l" t="t" r="r" b="b"/>
              <a:pathLst>
                <a:path w="1215" h="1197" extrusionOk="0">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4"/>
            <p:cNvSpPr/>
            <p:nvPr/>
          </p:nvSpPr>
          <p:spPr>
            <a:xfrm>
              <a:off x="3176575" y="2977575"/>
              <a:ext cx="32175" cy="29400"/>
            </a:xfrm>
            <a:custGeom>
              <a:avLst/>
              <a:gdLst/>
              <a:ahLst/>
              <a:cxnLst/>
              <a:rect l="l" t="t" r="r" b="b"/>
              <a:pathLst>
                <a:path w="1287" h="1176" extrusionOk="0">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4"/>
            <p:cNvSpPr/>
            <p:nvPr/>
          </p:nvSpPr>
          <p:spPr>
            <a:xfrm>
              <a:off x="3498925" y="2893500"/>
              <a:ext cx="31300" cy="29750"/>
            </a:xfrm>
            <a:custGeom>
              <a:avLst/>
              <a:gdLst/>
              <a:ahLst/>
              <a:cxnLst/>
              <a:rect l="l" t="t" r="r" b="b"/>
              <a:pathLst>
                <a:path w="1252" h="1190" extrusionOk="0">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4"/>
            <p:cNvSpPr/>
            <p:nvPr/>
          </p:nvSpPr>
          <p:spPr>
            <a:xfrm>
              <a:off x="3351900" y="1991575"/>
              <a:ext cx="23525" cy="21275"/>
            </a:xfrm>
            <a:custGeom>
              <a:avLst/>
              <a:gdLst/>
              <a:ahLst/>
              <a:cxnLst/>
              <a:rect l="l" t="t" r="r" b="b"/>
              <a:pathLst>
                <a:path w="941" h="851" extrusionOk="0">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4"/>
            <p:cNvSpPr/>
            <p:nvPr/>
          </p:nvSpPr>
          <p:spPr>
            <a:xfrm>
              <a:off x="3264375" y="2877675"/>
              <a:ext cx="22950" cy="21150"/>
            </a:xfrm>
            <a:custGeom>
              <a:avLst/>
              <a:gdLst/>
              <a:ahLst/>
              <a:cxnLst/>
              <a:rect l="l" t="t" r="r" b="b"/>
              <a:pathLst>
                <a:path w="918" h="846" extrusionOk="0">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4"/>
            <p:cNvSpPr/>
            <p:nvPr/>
          </p:nvSpPr>
          <p:spPr>
            <a:xfrm>
              <a:off x="3367975" y="3068275"/>
              <a:ext cx="23825" cy="21175"/>
            </a:xfrm>
            <a:custGeom>
              <a:avLst/>
              <a:gdLst/>
              <a:ahLst/>
              <a:cxnLst/>
              <a:rect l="l" t="t" r="r" b="b"/>
              <a:pathLst>
                <a:path w="953" h="847" extrusionOk="0">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4"/>
            <p:cNvSpPr/>
            <p:nvPr/>
          </p:nvSpPr>
          <p:spPr>
            <a:xfrm>
              <a:off x="3106025" y="2697300"/>
              <a:ext cx="23250" cy="21150"/>
            </a:xfrm>
            <a:custGeom>
              <a:avLst/>
              <a:gdLst/>
              <a:ahLst/>
              <a:cxnLst/>
              <a:rect l="l" t="t" r="r" b="b"/>
              <a:pathLst>
                <a:path w="930" h="846" extrusionOk="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4"/>
            <p:cNvSpPr/>
            <p:nvPr/>
          </p:nvSpPr>
          <p:spPr>
            <a:xfrm>
              <a:off x="3470350" y="2344400"/>
              <a:ext cx="22950" cy="21525"/>
            </a:xfrm>
            <a:custGeom>
              <a:avLst/>
              <a:gdLst/>
              <a:ahLst/>
              <a:cxnLst/>
              <a:rect l="l" t="t" r="r" b="b"/>
              <a:pathLst>
                <a:path w="918" h="861" extrusionOk="0">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4"/>
            <p:cNvSpPr/>
            <p:nvPr/>
          </p:nvSpPr>
          <p:spPr>
            <a:xfrm>
              <a:off x="3351300" y="1881200"/>
              <a:ext cx="21150" cy="21400"/>
            </a:xfrm>
            <a:custGeom>
              <a:avLst/>
              <a:gdLst/>
              <a:ahLst/>
              <a:cxnLst/>
              <a:rect l="l" t="t" r="r" b="b"/>
              <a:pathLst>
                <a:path w="846" h="856" extrusionOk="0">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4"/>
            <p:cNvSpPr/>
            <p:nvPr/>
          </p:nvSpPr>
          <p:spPr>
            <a:xfrm>
              <a:off x="3416475" y="2983725"/>
              <a:ext cx="12525" cy="12075"/>
            </a:xfrm>
            <a:custGeom>
              <a:avLst/>
              <a:gdLst/>
              <a:ahLst/>
              <a:cxnLst/>
              <a:rect l="l" t="t" r="r" b="b"/>
              <a:pathLst>
                <a:path w="501" h="483" extrusionOk="0">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4"/>
            <p:cNvSpPr/>
            <p:nvPr/>
          </p:nvSpPr>
          <p:spPr>
            <a:xfrm>
              <a:off x="3439400" y="2748675"/>
              <a:ext cx="13125" cy="12125"/>
            </a:xfrm>
            <a:custGeom>
              <a:avLst/>
              <a:gdLst/>
              <a:ahLst/>
              <a:cxnLst/>
              <a:rect l="l" t="t" r="r" b="b"/>
              <a:pathLst>
                <a:path w="525" h="485" extrusionOk="0">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4"/>
            <p:cNvSpPr/>
            <p:nvPr/>
          </p:nvSpPr>
          <p:spPr>
            <a:xfrm>
              <a:off x="3343850" y="2820000"/>
              <a:ext cx="13125" cy="12425"/>
            </a:xfrm>
            <a:custGeom>
              <a:avLst/>
              <a:gdLst/>
              <a:ahLst/>
              <a:cxnLst/>
              <a:rect l="l" t="t" r="r" b="b"/>
              <a:pathLst>
                <a:path w="525" h="497" extrusionOk="0">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4"/>
            <p:cNvSpPr/>
            <p:nvPr/>
          </p:nvSpPr>
          <p:spPr>
            <a:xfrm>
              <a:off x="3509650" y="2342575"/>
              <a:ext cx="14325" cy="12400"/>
            </a:xfrm>
            <a:custGeom>
              <a:avLst/>
              <a:gdLst/>
              <a:ahLst/>
              <a:cxnLst/>
              <a:rect l="l" t="t" r="r" b="b"/>
              <a:pathLst>
                <a:path w="573" h="496" extrusionOk="0">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4"/>
            <p:cNvSpPr/>
            <p:nvPr/>
          </p:nvSpPr>
          <p:spPr>
            <a:xfrm>
              <a:off x="3414400" y="2157325"/>
              <a:ext cx="14325" cy="12475"/>
            </a:xfrm>
            <a:custGeom>
              <a:avLst/>
              <a:gdLst/>
              <a:ahLst/>
              <a:cxnLst/>
              <a:rect l="l" t="t" r="r" b="b"/>
              <a:pathLst>
                <a:path w="573" h="499" extrusionOk="0">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4"/>
            <p:cNvSpPr/>
            <p:nvPr/>
          </p:nvSpPr>
          <p:spPr>
            <a:xfrm>
              <a:off x="3460550" y="2080150"/>
              <a:ext cx="12525" cy="12150"/>
            </a:xfrm>
            <a:custGeom>
              <a:avLst/>
              <a:gdLst/>
              <a:ahLst/>
              <a:cxnLst/>
              <a:rect l="l" t="t" r="r" b="b"/>
              <a:pathLst>
                <a:path w="501" h="486" extrusionOk="0">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4"/>
            <p:cNvSpPr/>
            <p:nvPr/>
          </p:nvSpPr>
          <p:spPr>
            <a:xfrm>
              <a:off x="3537325" y="2434925"/>
              <a:ext cx="13725" cy="12725"/>
            </a:xfrm>
            <a:custGeom>
              <a:avLst/>
              <a:gdLst/>
              <a:ahLst/>
              <a:cxnLst/>
              <a:rect l="l" t="t" r="r" b="b"/>
              <a:pathLst>
                <a:path w="549" h="509" extrusionOk="0">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4"/>
            <p:cNvSpPr/>
            <p:nvPr/>
          </p:nvSpPr>
          <p:spPr>
            <a:xfrm>
              <a:off x="3328975" y="2549325"/>
              <a:ext cx="14025" cy="12525"/>
            </a:xfrm>
            <a:custGeom>
              <a:avLst/>
              <a:gdLst/>
              <a:ahLst/>
              <a:cxnLst/>
              <a:rect l="l" t="t" r="r" b="b"/>
              <a:pathLst>
                <a:path w="561" h="501" extrusionOk="0">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4"/>
          <p:cNvGrpSpPr/>
          <p:nvPr/>
        </p:nvGrpSpPr>
        <p:grpSpPr>
          <a:xfrm>
            <a:off x="3138301" y="41"/>
            <a:ext cx="6005949" cy="1460702"/>
            <a:chOff x="3877250" y="939525"/>
            <a:chExt cx="2541125" cy="618025"/>
          </a:xfrm>
        </p:grpSpPr>
        <p:sp>
          <p:nvSpPr>
            <p:cNvPr id="1690" name="Google Shape;1690;p14"/>
            <p:cNvSpPr/>
            <p:nvPr/>
          </p:nvSpPr>
          <p:spPr>
            <a:xfrm>
              <a:off x="4697300" y="939825"/>
              <a:ext cx="57475" cy="13725"/>
            </a:xfrm>
            <a:custGeom>
              <a:avLst/>
              <a:gdLst/>
              <a:ahLst/>
              <a:cxnLst/>
              <a:rect l="l" t="t" r="r" b="b"/>
              <a:pathLst>
                <a:path w="2299" h="549" extrusionOk="0">
                  <a:moveTo>
                    <a:pt x="1" y="1"/>
                  </a:moveTo>
                  <a:lnTo>
                    <a:pt x="2298" y="548"/>
                  </a:lnTo>
                  <a:lnTo>
                    <a:pt x="2251" y="263"/>
                  </a:lnTo>
                  <a:lnTo>
                    <a:pt x="1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4"/>
            <p:cNvSpPr/>
            <p:nvPr/>
          </p:nvSpPr>
          <p:spPr>
            <a:xfrm>
              <a:off x="4760400" y="947875"/>
              <a:ext cx="126525" cy="36025"/>
            </a:xfrm>
            <a:custGeom>
              <a:avLst/>
              <a:gdLst/>
              <a:ahLst/>
              <a:cxnLst/>
              <a:rect l="l" t="t" r="r" b="b"/>
              <a:pathLst>
                <a:path w="5061" h="1441" extrusionOk="0">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4"/>
            <p:cNvSpPr/>
            <p:nvPr/>
          </p:nvSpPr>
          <p:spPr>
            <a:xfrm>
              <a:off x="3888875" y="939825"/>
              <a:ext cx="51500" cy="75925"/>
            </a:xfrm>
            <a:custGeom>
              <a:avLst/>
              <a:gdLst/>
              <a:ahLst/>
              <a:cxnLst/>
              <a:rect l="l" t="t" r="r" b="b"/>
              <a:pathLst>
                <a:path w="2060" h="3037" extrusionOk="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4"/>
            <p:cNvSpPr/>
            <p:nvPr/>
          </p:nvSpPr>
          <p:spPr>
            <a:xfrm>
              <a:off x="4222250" y="939825"/>
              <a:ext cx="22050" cy="8950"/>
            </a:xfrm>
            <a:custGeom>
              <a:avLst/>
              <a:gdLst/>
              <a:ahLst/>
              <a:cxnLst/>
              <a:rect l="l" t="t" r="r" b="b"/>
              <a:pathLst>
                <a:path w="882" h="358" extrusionOk="0">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
            <p:cNvSpPr/>
            <p:nvPr/>
          </p:nvSpPr>
          <p:spPr>
            <a:xfrm>
              <a:off x="3894225" y="942800"/>
              <a:ext cx="103300" cy="77725"/>
            </a:xfrm>
            <a:custGeom>
              <a:avLst/>
              <a:gdLst/>
              <a:ahLst/>
              <a:cxnLst/>
              <a:rect l="l" t="t" r="r" b="b"/>
              <a:pathLst>
                <a:path w="4132" h="3109" extrusionOk="0">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
            <p:cNvSpPr/>
            <p:nvPr/>
          </p:nvSpPr>
          <p:spPr>
            <a:xfrm>
              <a:off x="4006450" y="946075"/>
              <a:ext cx="190525" cy="100350"/>
            </a:xfrm>
            <a:custGeom>
              <a:avLst/>
              <a:gdLst/>
              <a:ahLst/>
              <a:cxnLst/>
              <a:rect l="l" t="t" r="r" b="b"/>
              <a:pathLst>
                <a:path w="7621" h="4014" extrusionOk="0">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
            <p:cNvSpPr/>
            <p:nvPr/>
          </p:nvSpPr>
          <p:spPr>
            <a:xfrm>
              <a:off x="3987100" y="939825"/>
              <a:ext cx="8350" cy="4500"/>
            </a:xfrm>
            <a:custGeom>
              <a:avLst/>
              <a:gdLst/>
              <a:ahLst/>
              <a:cxnLst/>
              <a:rect l="l" t="t" r="r" b="b"/>
              <a:pathLst>
                <a:path w="334" h="180" extrusionOk="0">
                  <a:moveTo>
                    <a:pt x="0" y="1"/>
                  </a:moveTo>
                  <a:lnTo>
                    <a:pt x="226" y="120"/>
                  </a:lnTo>
                  <a:lnTo>
                    <a:pt x="334" y="179"/>
                  </a:lnTo>
                  <a:cubicBezTo>
                    <a:pt x="310" y="132"/>
                    <a:pt x="298" y="84"/>
                    <a:pt x="298" y="36"/>
                  </a:cubicBez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
            <p:cNvSpPr/>
            <p:nvPr/>
          </p:nvSpPr>
          <p:spPr>
            <a:xfrm>
              <a:off x="4215100" y="1051750"/>
              <a:ext cx="184275" cy="282800"/>
            </a:xfrm>
            <a:custGeom>
              <a:avLst/>
              <a:gdLst/>
              <a:ahLst/>
              <a:cxnLst/>
              <a:rect l="l" t="t" r="r" b="b"/>
              <a:pathLst>
                <a:path w="7371" h="11312" extrusionOk="0">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4"/>
            <p:cNvSpPr/>
            <p:nvPr/>
          </p:nvSpPr>
          <p:spPr>
            <a:xfrm>
              <a:off x="4399650" y="1275000"/>
              <a:ext cx="125925" cy="62825"/>
            </a:xfrm>
            <a:custGeom>
              <a:avLst/>
              <a:gdLst/>
              <a:ahLst/>
              <a:cxnLst/>
              <a:rect l="l" t="t" r="r" b="b"/>
              <a:pathLst>
                <a:path w="5037" h="2513" extrusionOk="0">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4"/>
            <p:cNvSpPr/>
            <p:nvPr/>
          </p:nvSpPr>
          <p:spPr>
            <a:xfrm>
              <a:off x="4213300" y="950850"/>
              <a:ext cx="37250" cy="77700"/>
            </a:xfrm>
            <a:custGeom>
              <a:avLst/>
              <a:gdLst/>
              <a:ahLst/>
              <a:cxnLst/>
              <a:rect l="l" t="t" r="r" b="b"/>
              <a:pathLst>
                <a:path w="1490" h="3108" extrusionOk="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4"/>
            <p:cNvSpPr/>
            <p:nvPr/>
          </p:nvSpPr>
          <p:spPr>
            <a:xfrm>
              <a:off x="4248425" y="939825"/>
              <a:ext cx="7475" cy="3600"/>
            </a:xfrm>
            <a:custGeom>
              <a:avLst/>
              <a:gdLst/>
              <a:ahLst/>
              <a:cxnLst/>
              <a:rect l="l" t="t" r="r" b="b"/>
              <a:pathLst>
                <a:path w="299" h="144" extrusionOk="0">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4"/>
            <p:cNvSpPr/>
            <p:nvPr/>
          </p:nvSpPr>
          <p:spPr>
            <a:xfrm>
              <a:off x="4253500" y="942650"/>
              <a:ext cx="181900" cy="74600"/>
            </a:xfrm>
            <a:custGeom>
              <a:avLst/>
              <a:gdLst/>
              <a:ahLst/>
              <a:cxnLst/>
              <a:rect l="l" t="t" r="r" b="b"/>
              <a:pathLst>
                <a:path w="7276" h="2984" extrusionOk="0">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
            <p:cNvSpPr/>
            <p:nvPr/>
          </p:nvSpPr>
          <p:spPr>
            <a:xfrm>
              <a:off x="4459775" y="1021675"/>
              <a:ext cx="198850" cy="82475"/>
            </a:xfrm>
            <a:custGeom>
              <a:avLst/>
              <a:gdLst/>
              <a:ahLst/>
              <a:cxnLst/>
              <a:rect l="l" t="t" r="r" b="b"/>
              <a:pathLst>
                <a:path w="7954" h="3299" extrusionOk="0">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4"/>
            <p:cNvSpPr/>
            <p:nvPr/>
          </p:nvSpPr>
          <p:spPr>
            <a:xfrm>
              <a:off x="4418400" y="939825"/>
              <a:ext cx="27100" cy="67300"/>
            </a:xfrm>
            <a:custGeom>
              <a:avLst/>
              <a:gdLst/>
              <a:ahLst/>
              <a:cxnLst/>
              <a:rect l="l" t="t" r="r" b="b"/>
              <a:pathLst>
                <a:path w="1084" h="2692" extrusionOk="0">
                  <a:moveTo>
                    <a:pt x="0" y="1"/>
                  </a:moveTo>
                  <a:lnTo>
                    <a:pt x="846" y="2691"/>
                  </a:lnTo>
                  <a:cubicBezTo>
                    <a:pt x="917" y="2644"/>
                    <a:pt x="1001" y="2620"/>
                    <a:pt x="1084" y="2596"/>
                  </a:cubicBez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4"/>
            <p:cNvSpPr/>
            <p:nvPr/>
          </p:nvSpPr>
          <p:spPr>
            <a:xfrm>
              <a:off x="4448750" y="1033600"/>
              <a:ext cx="82475" cy="232175"/>
            </a:xfrm>
            <a:custGeom>
              <a:avLst/>
              <a:gdLst/>
              <a:ahLst/>
              <a:cxnLst/>
              <a:rect l="l" t="t" r="r" b="b"/>
              <a:pathLst>
                <a:path w="3299" h="9287" extrusionOk="0">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4"/>
            <p:cNvSpPr/>
            <p:nvPr/>
          </p:nvSpPr>
          <p:spPr>
            <a:xfrm>
              <a:off x="4530625" y="1282125"/>
              <a:ext cx="42875" cy="110750"/>
            </a:xfrm>
            <a:custGeom>
              <a:avLst/>
              <a:gdLst/>
              <a:ahLst/>
              <a:cxnLst/>
              <a:rect l="l" t="t" r="r" b="b"/>
              <a:pathLst>
                <a:path w="1715" h="4430" extrusionOk="0">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4"/>
            <p:cNvSpPr/>
            <p:nvPr/>
          </p:nvSpPr>
          <p:spPr>
            <a:xfrm>
              <a:off x="4539550" y="1228550"/>
              <a:ext cx="81275" cy="44675"/>
            </a:xfrm>
            <a:custGeom>
              <a:avLst/>
              <a:gdLst/>
              <a:ahLst/>
              <a:cxnLst/>
              <a:rect l="l" t="t" r="r" b="b"/>
              <a:pathLst>
                <a:path w="3251" h="1787" extrusionOk="0">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4"/>
            <p:cNvSpPr/>
            <p:nvPr/>
          </p:nvSpPr>
          <p:spPr>
            <a:xfrm>
              <a:off x="4665450" y="1102950"/>
              <a:ext cx="99750" cy="35750"/>
            </a:xfrm>
            <a:custGeom>
              <a:avLst/>
              <a:gdLst/>
              <a:ahLst/>
              <a:cxnLst/>
              <a:rect l="l" t="t" r="r" b="b"/>
              <a:pathLst>
                <a:path w="3990" h="1430" extrusionOk="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4"/>
            <p:cNvSpPr/>
            <p:nvPr/>
          </p:nvSpPr>
          <p:spPr>
            <a:xfrm>
              <a:off x="4576150" y="1236000"/>
              <a:ext cx="52125" cy="157775"/>
            </a:xfrm>
            <a:custGeom>
              <a:avLst/>
              <a:gdLst/>
              <a:ahLst/>
              <a:cxnLst/>
              <a:rect l="l" t="t" r="r" b="b"/>
              <a:pathLst>
                <a:path w="2085" h="6311" extrusionOk="0">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4"/>
            <p:cNvSpPr/>
            <p:nvPr/>
          </p:nvSpPr>
          <p:spPr>
            <a:xfrm>
              <a:off x="4627050" y="1106525"/>
              <a:ext cx="36050" cy="112225"/>
            </a:xfrm>
            <a:custGeom>
              <a:avLst/>
              <a:gdLst/>
              <a:ahLst/>
              <a:cxnLst/>
              <a:rect l="l" t="t" r="r" b="b"/>
              <a:pathLst>
                <a:path w="1442" h="4489" extrusionOk="0">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4"/>
            <p:cNvSpPr/>
            <p:nvPr/>
          </p:nvSpPr>
          <p:spPr>
            <a:xfrm>
              <a:off x="4658600" y="939825"/>
              <a:ext cx="18475" cy="159275"/>
            </a:xfrm>
            <a:custGeom>
              <a:avLst/>
              <a:gdLst/>
              <a:ahLst/>
              <a:cxnLst/>
              <a:rect l="l" t="t" r="r" b="b"/>
              <a:pathLst>
                <a:path w="739" h="6371" extrusionOk="0">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4"/>
            <p:cNvSpPr/>
            <p:nvPr/>
          </p:nvSpPr>
          <p:spPr>
            <a:xfrm>
              <a:off x="4752075" y="939825"/>
              <a:ext cx="37225" cy="176550"/>
            </a:xfrm>
            <a:custGeom>
              <a:avLst/>
              <a:gdLst/>
              <a:ahLst/>
              <a:cxnLst/>
              <a:rect l="l" t="t" r="r" b="b"/>
              <a:pathLst>
                <a:path w="1489" h="7062" extrusionOk="0">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4"/>
            <p:cNvSpPr/>
            <p:nvPr/>
          </p:nvSpPr>
          <p:spPr>
            <a:xfrm>
              <a:off x="4804450" y="989825"/>
              <a:ext cx="88725" cy="131000"/>
            </a:xfrm>
            <a:custGeom>
              <a:avLst/>
              <a:gdLst/>
              <a:ahLst/>
              <a:cxnLst/>
              <a:rect l="l" t="t" r="r" b="b"/>
              <a:pathLst>
                <a:path w="3549" h="5240" extrusionOk="0">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4"/>
            <p:cNvSpPr/>
            <p:nvPr/>
          </p:nvSpPr>
          <p:spPr>
            <a:xfrm>
              <a:off x="4897925" y="939825"/>
              <a:ext cx="29775" cy="37525"/>
            </a:xfrm>
            <a:custGeom>
              <a:avLst/>
              <a:gdLst/>
              <a:ahLst/>
              <a:cxnLst/>
              <a:rect l="l" t="t" r="r" b="b"/>
              <a:pathLst>
                <a:path w="1191" h="1501" extrusionOk="0">
                  <a:moveTo>
                    <a:pt x="881" y="1"/>
                  </a:moveTo>
                  <a:lnTo>
                    <a:pt x="0" y="1346"/>
                  </a:lnTo>
                  <a:cubicBezTo>
                    <a:pt x="96" y="1382"/>
                    <a:pt x="167" y="1429"/>
                    <a:pt x="227" y="1501"/>
                  </a:cubicBezTo>
                  <a:lnTo>
                    <a:pt x="1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4"/>
            <p:cNvSpPr/>
            <p:nvPr/>
          </p:nvSpPr>
          <p:spPr>
            <a:xfrm>
              <a:off x="4904775" y="979125"/>
              <a:ext cx="209875" cy="36925"/>
            </a:xfrm>
            <a:custGeom>
              <a:avLst/>
              <a:gdLst/>
              <a:ahLst/>
              <a:cxnLst/>
              <a:rect l="l" t="t" r="r" b="b"/>
              <a:pathLst>
                <a:path w="8395" h="1477" extrusionOk="0">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4"/>
            <p:cNvSpPr/>
            <p:nvPr/>
          </p:nvSpPr>
          <p:spPr>
            <a:xfrm>
              <a:off x="5115500" y="939825"/>
              <a:ext cx="73850" cy="73250"/>
            </a:xfrm>
            <a:custGeom>
              <a:avLst/>
              <a:gdLst/>
              <a:ahLst/>
              <a:cxnLst/>
              <a:rect l="l" t="t" r="r" b="b"/>
              <a:pathLst>
                <a:path w="2954" h="2930" extrusionOk="0">
                  <a:moveTo>
                    <a:pt x="2608" y="1"/>
                  </a:moveTo>
                  <a:lnTo>
                    <a:pt x="1" y="2775"/>
                  </a:lnTo>
                  <a:lnTo>
                    <a:pt x="227" y="2930"/>
                  </a:lnTo>
                  <a:lnTo>
                    <a:pt x="295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4"/>
            <p:cNvSpPr/>
            <p:nvPr/>
          </p:nvSpPr>
          <p:spPr>
            <a:xfrm>
              <a:off x="4996450" y="939825"/>
              <a:ext cx="347975" cy="224175"/>
            </a:xfrm>
            <a:custGeom>
              <a:avLst/>
              <a:gdLst/>
              <a:ahLst/>
              <a:cxnLst/>
              <a:rect l="l" t="t" r="r" b="b"/>
              <a:pathLst>
                <a:path w="13919" h="8967" extrusionOk="0">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4"/>
            <p:cNvSpPr/>
            <p:nvPr/>
          </p:nvSpPr>
          <p:spPr>
            <a:xfrm>
              <a:off x="5192300" y="939825"/>
              <a:ext cx="157775" cy="220900"/>
            </a:xfrm>
            <a:custGeom>
              <a:avLst/>
              <a:gdLst/>
              <a:ahLst/>
              <a:cxnLst/>
              <a:rect l="l" t="t" r="r" b="b"/>
              <a:pathLst>
                <a:path w="6311" h="8836" extrusionOk="0">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4"/>
            <p:cNvSpPr/>
            <p:nvPr/>
          </p:nvSpPr>
          <p:spPr>
            <a:xfrm>
              <a:off x="5357500" y="995500"/>
              <a:ext cx="208675" cy="168500"/>
            </a:xfrm>
            <a:custGeom>
              <a:avLst/>
              <a:gdLst/>
              <a:ahLst/>
              <a:cxnLst/>
              <a:rect l="l" t="t" r="r" b="b"/>
              <a:pathLst>
                <a:path w="8347" h="6740" extrusionOk="0">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4"/>
            <p:cNvSpPr/>
            <p:nvPr/>
          </p:nvSpPr>
          <p:spPr>
            <a:xfrm>
              <a:off x="5531925" y="939825"/>
              <a:ext cx="36650" cy="39025"/>
            </a:xfrm>
            <a:custGeom>
              <a:avLst/>
              <a:gdLst/>
              <a:ahLst/>
              <a:cxnLst/>
              <a:rect l="l" t="t" r="r" b="b"/>
              <a:pathLst>
                <a:path w="1466" h="1561" extrusionOk="0">
                  <a:moveTo>
                    <a:pt x="1" y="1"/>
                  </a:moveTo>
                  <a:lnTo>
                    <a:pt x="1251" y="1560"/>
                  </a:lnTo>
                  <a:cubicBezTo>
                    <a:pt x="1298" y="1501"/>
                    <a:pt x="1370" y="1453"/>
                    <a:pt x="1465" y="1406"/>
                  </a:cubicBez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4"/>
            <p:cNvSpPr/>
            <p:nvPr/>
          </p:nvSpPr>
          <p:spPr>
            <a:xfrm>
              <a:off x="5412275" y="940125"/>
              <a:ext cx="30075" cy="14900"/>
            </a:xfrm>
            <a:custGeom>
              <a:avLst/>
              <a:gdLst/>
              <a:ahLst/>
              <a:cxnLst/>
              <a:rect l="l" t="t" r="r" b="b"/>
              <a:pathLst>
                <a:path w="1203" h="596" extrusionOk="0">
                  <a:moveTo>
                    <a:pt x="0" y="1"/>
                  </a:moveTo>
                  <a:lnTo>
                    <a:pt x="1084" y="596"/>
                  </a:lnTo>
                  <a:cubicBezTo>
                    <a:pt x="1108" y="489"/>
                    <a:pt x="1143" y="417"/>
                    <a:pt x="1203" y="358"/>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4"/>
            <p:cNvSpPr/>
            <p:nvPr/>
          </p:nvSpPr>
          <p:spPr>
            <a:xfrm>
              <a:off x="5448000" y="940125"/>
              <a:ext cx="7750" cy="6575"/>
            </a:xfrm>
            <a:custGeom>
              <a:avLst/>
              <a:gdLst/>
              <a:ahLst/>
              <a:cxnLst/>
              <a:rect l="l" t="t" r="r" b="b"/>
              <a:pathLst>
                <a:path w="310" h="263" extrusionOk="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4"/>
            <p:cNvSpPr/>
            <p:nvPr/>
          </p:nvSpPr>
          <p:spPr>
            <a:xfrm>
              <a:off x="5654850" y="939825"/>
              <a:ext cx="128625" cy="201250"/>
            </a:xfrm>
            <a:custGeom>
              <a:avLst/>
              <a:gdLst/>
              <a:ahLst/>
              <a:cxnLst/>
              <a:rect l="l" t="t" r="r" b="b"/>
              <a:pathLst>
                <a:path w="5145" h="8050" extrusionOk="0">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4"/>
            <p:cNvSpPr/>
            <p:nvPr/>
          </p:nvSpPr>
          <p:spPr>
            <a:xfrm>
              <a:off x="5575375" y="939825"/>
              <a:ext cx="14925" cy="36050"/>
            </a:xfrm>
            <a:custGeom>
              <a:avLst/>
              <a:gdLst/>
              <a:ahLst/>
              <a:cxnLst/>
              <a:rect l="l" t="t" r="r" b="b"/>
              <a:pathLst>
                <a:path w="597" h="1442" extrusionOk="0">
                  <a:moveTo>
                    <a:pt x="346" y="1"/>
                  </a:moveTo>
                  <a:lnTo>
                    <a:pt x="1" y="1370"/>
                  </a:lnTo>
                  <a:cubicBezTo>
                    <a:pt x="96" y="1370"/>
                    <a:pt x="180" y="1394"/>
                    <a:pt x="239" y="1441"/>
                  </a:cubicBezTo>
                  <a:lnTo>
                    <a:pt x="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4"/>
            <p:cNvSpPr/>
            <p:nvPr/>
          </p:nvSpPr>
          <p:spPr>
            <a:xfrm>
              <a:off x="5742075" y="939825"/>
              <a:ext cx="47350" cy="198275"/>
            </a:xfrm>
            <a:custGeom>
              <a:avLst/>
              <a:gdLst/>
              <a:ahLst/>
              <a:cxnLst/>
              <a:rect l="l" t="t" r="r" b="b"/>
              <a:pathLst>
                <a:path w="1894" h="7931" extrusionOk="0">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4"/>
            <p:cNvSpPr/>
            <p:nvPr/>
          </p:nvSpPr>
          <p:spPr>
            <a:xfrm>
              <a:off x="5789400" y="1164550"/>
              <a:ext cx="90525" cy="353650"/>
            </a:xfrm>
            <a:custGeom>
              <a:avLst/>
              <a:gdLst/>
              <a:ahLst/>
              <a:cxnLst/>
              <a:rect l="l" t="t" r="r" b="b"/>
              <a:pathLst>
                <a:path w="3621" h="14146" extrusionOk="0">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4"/>
            <p:cNvSpPr/>
            <p:nvPr/>
          </p:nvSpPr>
          <p:spPr>
            <a:xfrm>
              <a:off x="6017400" y="939525"/>
              <a:ext cx="8075" cy="4500"/>
            </a:xfrm>
            <a:custGeom>
              <a:avLst/>
              <a:gdLst/>
              <a:ahLst/>
              <a:cxnLst/>
              <a:rect l="l" t="t" r="r" b="b"/>
              <a:pathLst>
                <a:path w="323" h="180" extrusionOk="0">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4"/>
            <p:cNvSpPr/>
            <p:nvPr/>
          </p:nvSpPr>
          <p:spPr>
            <a:xfrm>
              <a:off x="5798625" y="956500"/>
              <a:ext cx="225350" cy="187850"/>
            </a:xfrm>
            <a:custGeom>
              <a:avLst/>
              <a:gdLst/>
              <a:ahLst/>
              <a:cxnLst/>
              <a:rect l="l" t="t" r="r" b="b"/>
              <a:pathLst>
                <a:path w="9014" h="7514" extrusionOk="0">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4"/>
            <p:cNvSpPr/>
            <p:nvPr/>
          </p:nvSpPr>
          <p:spPr>
            <a:xfrm>
              <a:off x="6031700" y="959775"/>
              <a:ext cx="71750" cy="111650"/>
            </a:xfrm>
            <a:custGeom>
              <a:avLst/>
              <a:gdLst/>
              <a:ahLst/>
              <a:cxnLst/>
              <a:rect l="l" t="t" r="r" b="b"/>
              <a:pathLst>
                <a:path w="2870" h="4466" extrusionOk="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4"/>
            <p:cNvSpPr/>
            <p:nvPr/>
          </p:nvSpPr>
          <p:spPr>
            <a:xfrm>
              <a:off x="6036450" y="939825"/>
              <a:ext cx="12825" cy="7475"/>
            </a:xfrm>
            <a:custGeom>
              <a:avLst/>
              <a:gdLst/>
              <a:ahLst/>
              <a:cxnLst/>
              <a:rect l="l" t="t" r="r" b="b"/>
              <a:pathLst>
                <a:path w="513" h="299" extrusionOk="0">
                  <a:moveTo>
                    <a:pt x="108" y="1"/>
                  </a:moveTo>
                  <a:lnTo>
                    <a:pt x="1" y="84"/>
                  </a:lnTo>
                  <a:cubicBezTo>
                    <a:pt x="48" y="120"/>
                    <a:pt x="96" y="155"/>
                    <a:pt x="120" y="203"/>
                  </a:cubicBezTo>
                  <a:lnTo>
                    <a:pt x="167" y="298"/>
                  </a:lnTo>
                  <a:lnTo>
                    <a:pt x="5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4"/>
            <p:cNvSpPr/>
            <p:nvPr/>
          </p:nvSpPr>
          <p:spPr>
            <a:xfrm>
              <a:off x="5965325" y="1184200"/>
              <a:ext cx="453050" cy="198075"/>
            </a:xfrm>
            <a:custGeom>
              <a:avLst/>
              <a:gdLst/>
              <a:ahLst/>
              <a:cxnLst/>
              <a:rect l="l" t="t" r="r" b="b"/>
              <a:pathLst>
                <a:path w="18122" h="7923" extrusionOk="0">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4"/>
            <p:cNvSpPr/>
            <p:nvPr/>
          </p:nvSpPr>
          <p:spPr>
            <a:xfrm>
              <a:off x="6126650" y="939825"/>
              <a:ext cx="68775" cy="119975"/>
            </a:xfrm>
            <a:custGeom>
              <a:avLst/>
              <a:gdLst/>
              <a:ahLst/>
              <a:cxnLst/>
              <a:rect l="l" t="t" r="r" b="b"/>
              <a:pathLst>
                <a:path w="2751" h="4799" extrusionOk="0">
                  <a:moveTo>
                    <a:pt x="2465" y="1"/>
                  </a:moveTo>
                  <a:lnTo>
                    <a:pt x="0" y="4739"/>
                  </a:lnTo>
                  <a:cubicBezTo>
                    <a:pt x="84" y="4763"/>
                    <a:pt x="179" y="4775"/>
                    <a:pt x="250" y="4799"/>
                  </a:cubicBezTo>
                  <a:lnTo>
                    <a:pt x="2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4"/>
            <p:cNvSpPr/>
            <p:nvPr/>
          </p:nvSpPr>
          <p:spPr>
            <a:xfrm>
              <a:off x="5887625" y="1106525"/>
              <a:ext cx="218800" cy="414050"/>
            </a:xfrm>
            <a:custGeom>
              <a:avLst/>
              <a:gdLst/>
              <a:ahLst/>
              <a:cxnLst/>
              <a:rect l="l" t="t" r="r" b="b"/>
              <a:pathLst>
                <a:path w="8752" h="16562" extrusionOk="0">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4"/>
            <p:cNvSpPr/>
            <p:nvPr/>
          </p:nvSpPr>
          <p:spPr>
            <a:xfrm>
              <a:off x="4762775" y="1114700"/>
              <a:ext cx="59275" cy="58100"/>
            </a:xfrm>
            <a:custGeom>
              <a:avLst/>
              <a:gdLst/>
              <a:ahLst/>
              <a:cxnLst/>
              <a:rect l="l" t="t" r="r" b="b"/>
              <a:pathLst>
                <a:path w="2371" h="2324" extrusionOk="0">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4"/>
            <p:cNvSpPr/>
            <p:nvPr/>
          </p:nvSpPr>
          <p:spPr>
            <a:xfrm>
              <a:off x="4558600" y="1391375"/>
              <a:ext cx="30975" cy="29875"/>
            </a:xfrm>
            <a:custGeom>
              <a:avLst/>
              <a:gdLst/>
              <a:ahLst/>
              <a:cxnLst/>
              <a:rect l="l" t="t" r="r" b="b"/>
              <a:pathLst>
                <a:path w="1239" h="1195" extrusionOk="0">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4"/>
            <p:cNvSpPr/>
            <p:nvPr/>
          </p:nvSpPr>
          <p:spPr>
            <a:xfrm>
              <a:off x="4196350" y="1025325"/>
              <a:ext cx="30075" cy="30150"/>
            </a:xfrm>
            <a:custGeom>
              <a:avLst/>
              <a:gdLst/>
              <a:ahLst/>
              <a:cxnLst/>
              <a:rect l="l" t="t" r="r" b="b"/>
              <a:pathLst>
                <a:path w="1203" h="1206" extrusionOk="0">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4"/>
            <p:cNvSpPr/>
            <p:nvPr/>
          </p:nvSpPr>
          <p:spPr>
            <a:xfrm>
              <a:off x="4432100" y="1005225"/>
              <a:ext cx="30075" cy="29900"/>
            </a:xfrm>
            <a:custGeom>
              <a:avLst/>
              <a:gdLst/>
              <a:ahLst/>
              <a:cxnLst/>
              <a:rect l="l" t="t" r="r" b="b"/>
              <a:pathLst>
                <a:path w="1203" h="1196" extrusionOk="0">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4"/>
            <p:cNvSpPr/>
            <p:nvPr/>
          </p:nvSpPr>
          <p:spPr>
            <a:xfrm>
              <a:off x="4392800" y="1332150"/>
              <a:ext cx="9850" cy="10525"/>
            </a:xfrm>
            <a:custGeom>
              <a:avLst/>
              <a:gdLst/>
              <a:ahLst/>
              <a:cxnLst/>
              <a:rect l="l" t="t" r="r" b="b"/>
              <a:pathLst>
                <a:path w="394" h="421" extrusionOk="0">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4"/>
            <p:cNvSpPr/>
            <p:nvPr/>
          </p:nvSpPr>
          <p:spPr>
            <a:xfrm>
              <a:off x="5860550" y="1516575"/>
              <a:ext cx="42275" cy="40975"/>
            </a:xfrm>
            <a:custGeom>
              <a:avLst/>
              <a:gdLst/>
              <a:ahLst/>
              <a:cxnLst/>
              <a:rect l="l" t="t" r="r" b="b"/>
              <a:pathLst>
                <a:path w="1691" h="1639" extrusionOk="0">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4"/>
            <p:cNvSpPr/>
            <p:nvPr/>
          </p:nvSpPr>
          <p:spPr>
            <a:xfrm>
              <a:off x="5775700" y="1136275"/>
              <a:ext cx="29800" cy="28900"/>
            </a:xfrm>
            <a:custGeom>
              <a:avLst/>
              <a:gdLst/>
              <a:ahLst/>
              <a:cxnLst/>
              <a:rect l="l" t="t" r="r" b="b"/>
              <a:pathLst>
                <a:path w="1192" h="1156" extrusionOk="0">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4"/>
            <p:cNvSpPr/>
            <p:nvPr/>
          </p:nvSpPr>
          <p:spPr>
            <a:xfrm>
              <a:off x="5559325" y="973750"/>
              <a:ext cx="30375" cy="28950"/>
            </a:xfrm>
            <a:custGeom>
              <a:avLst/>
              <a:gdLst/>
              <a:ahLst/>
              <a:cxnLst/>
              <a:rect l="l" t="t" r="r" b="b"/>
              <a:pathLst>
                <a:path w="1215" h="1158" extrusionOk="0">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4"/>
            <p:cNvSpPr/>
            <p:nvPr/>
          </p:nvSpPr>
          <p:spPr>
            <a:xfrm>
              <a:off x="4618425" y="1217425"/>
              <a:ext cx="22050" cy="20375"/>
            </a:xfrm>
            <a:custGeom>
              <a:avLst/>
              <a:gdLst/>
              <a:ahLst/>
              <a:cxnLst/>
              <a:rect l="l" t="t" r="r" b="b"/>
              <a:pathLst>
                <a:path w="882" h="815" extrusionOk="0">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4"/>
            <p:cNvSpPr/>
            <p:nvPr/>
          </p:nvSpPr>
          <p:spPr>
            <a:xfrm>
              <a:off x="5439650" y="946275"/>
              <a:ext cx="21175" cy="20375"/>
            </a:xfrm>
            <a:custGeom>
              <a:avLst/>
              <a:gdLst/>
              <a:ahLst/>
              <a:cxnLst/>
              <a:rect l="l" t="t" r="r" b="b"/>
              <a:pathLst>
                <a:path w="847" h="815" extrusionOk="0">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4"/>
            <p:cNvSpPr/>
            <p:nvPr/>
          </p:nvSpPr>
          <p:spPr>
            <a:xfrm>
              <a:off x="5341125" y="1157350"/>
              <a:ext cx="21450" cy="20100"/>
            </a:xfrm>
            <a:custGeom>
              <a:avLst/>
              <a:gdLst/>
              <a:ahLst/>
              <a:cxnLst/>
              <a:rect l="l" t="t" r="r" b="b"/>
              <a:pathLst>
                <a:path w="858" h="804" extrusionOk="0">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4"/>
            <p:cNvSpPr/>
            <p:nvPr/>
          </p:nvSpPr>
          <p:spPr>
            <a:xfrm>
              <a:off x="4884825" y="973175"/>
              <a:ext cx="20850" cy="20850"/>
            </a:xfrm>
            <a:custGeom>
              <a:avLst/>
              <a:gdLst/>
              <a:ahLst/>
              <a:cxnLst/>
              <a:rect l="l" t="t" r="r" b="b"/>
              <a:pathLst>
                <a:path w="834" h="834" extrusionOk="0">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4"/>
            <p:cNvSpPr/>
            <p:nvPr/>
          </p:nvSpPr>
          <p:spPr>
            <a:xfrm>
              <a:off x="3994525" y="940125"/>
              <a:ext cx="20575" cy="10200"/>
            </a:xfrm>
            <a:custGeom>
              <a:avLst/>
              <a:gdLst/>
              <a:ahLst/>
              <a:cxnLst/>
              <a:rect l="l" t="t" r="r" b="b"/>
              <a:pathLst>
                <a:path w="823" h="408" extrusionOk="0">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4"/>
            <p:cNvSpPr/>
            <p:nvPr/>
          </p:nvSpPr>
          <p:spPr>
            <a:xfrm>
              <a:off x="4521100" y="1262650"/>
              <a:ext cx="21150" cy="20400"/>
            </a:xfrm>
            <a:custGeom>
              <a:avLst/>
              <a:gdLst/>
              <a:ahLst/>
              <a:cxnLst/>
              <a:rect l="l" t="t" r="r" b="b"/>
              <a:pathLst>
                <a:path w="846" h="816" extrusionOk="0">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4"/>
            <p:cNvSpPr/>
            <p:nvPr/>
          </p:nvSpPr>
          <p:spPr>
            <a:xfrm>
              <a:off x="3877250" y="1014750"/>
              <a:ext cx="22050" cy="20675"/>
            </a:xfrm>
            <a:custGeom>
              <a:avLst/>
              <a:gdLst/>
              <a:ahLst/>
              <a:cxnLst/>
              <a:rect l="l" t="t" r="r" b="b"/>
              <a:pathLst>
                <a:path w="882" h="827" extrusionOk="0">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4"/>
            <p:cNvSpPr/>
            <p:nvPr/>
          </p:nvSpPr>
          <p:spPr>
            <a:xfrm>
              <a:off x="6017400" y="939525"/>
              <a:ext cx="25025" cy="23025"/>
            </a:xfrm>
            <a:custGeom>
              <a:avLst/>
              <a:gdLst/>
              <a:ahLst/>
              <a:cxnLst/>
              <a:rect l="l" t="t" r="r" b="b"/>
              <a:pathLst>
                <a:path w="1001" h="921" extrusionOk="0">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4"/>
            <p:cNvSpPr/>
            <p:nvPr/>
          </p:nvSpPr>
          <p:spPr>
            <a:xfrm>
              <a:off x="4869650" y="949325"/>
              <a:ext cx="12825" cy="12000"/>
            </a:xfrm>
            <a:custGeom>
              <a:avLst/>
              <a:gdLst/>
              <a:ahLst/>
              <a:cxnLst/>
              <a:rect l="l" t="t" r="r" b="b"/>
              <a:pathLst>
                <a:path w="513" h="480" extrusionOk="0">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4"/>
            <p:cNvSpPr/>
            <p:nvPr/>
          </p:nvSpPr>
          <p:spPr>
            <a:xfrm>
              <a:off x="4743150" y="1107375"/>
              <a:ext cx="12225" cy="12000"/>
            </a:xfrm>
            <a:custGeom>
              <a:avLst/>
              <a:gdLst/>
              <a:ahLst/>
              <a:cxnLst/>
              <a:rect l="l" t="t" r="r" b="b"/>
              <a:pathLst>
                <a:path w="489" h="480" extrusionOk="0">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4"/>
            <p:cNvSpPr/>
            <p:nvPr/>
          </p:nvSpPr>
          <p:spPr>
            <a:xfrm>
              <a:off x="4242175" y="940725"/>
              <a:ext cx="12525" cy="11700"/>
            </a:xfrm>
            <a:custGeom>
              <a:avLst/>
              <a:gdLst/>
              <a:ahLst/>
              <a:cxnLst/>
              <a:rect l="l" t="t" r="r" b="b"/>
              <a:pathLst>
                <a:path w="501" h="468" extrusionOk="0">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4"/>
            <p:cNvSpPr/>
            <p:nvPr/>
          </p:nvSpPr>
          <p:spPr>
            <a:xfrm>
              <a:off x="4657125" y="1097575"/>
              <a:ext cx="11925" cy="11350"/>
            </a:xfrm>
            <a:custGeom>
              <a:avLst/>
              <a:gdLst/>
              <a:ahLst/>
              <a:cxnLst/>
              <a:rect l="l" t="t" r="r" b="b"/>
              <a:pathLst>
                <a:path w="477" h="454" extrusionOk="0">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4"/>
            <p:cNvSpPr/>
            <p:nvPr/>
          </p:nvSpPr>
          <p:spPr>
            <a:xfrm>
              <a:off x="5125025" y="1028500"/>
              <a:ext cx="12525" cy="12050"/>
            </a:xfrm>
            <a:custGeom>
              <a:avLst/>
              <a:gdLst/>
              <a:ahLst/>
              <a:cxnLst/>
              <a:rect l="l" t="t" r="r" b="b"/>
              <a:pathLst>
                <a:path w="501" h="482" extrusionOk="0">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4"/>
            <p:cNvSpPr/>
            <p:nvPr/>
          </p:nvSpPr>
          <p:spPr>
            <a:xfrm>
              <a:off x="6093300" y="1058450"/>
              <a:ext cx="60150" cy="57725"/>
            </a:xfrm>
            <a:custGeom>
              <a:avLst/>
              <a:gdLst/>
              <a:ahLst/>
              <a:cxnLst/>
              <a:rect l="l" t="t" r="r" b="b"/>
              <a:pathLst>
                <a:path w="2406" h="2309" extrusionOk="0">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14"/>
          <p:cNvSpPr txBox="1">
            <a:spLocks noGrp="1"/>
          </p:cNvSpPr>
          <p:nvPr>
            <p:ph type="title"/>
          </p:nvPr>
        </p:nvSpPr>
        <p:spPr>
          <a:xfrm>
            <a:off x="4463450" y="1732314"/>
            <a:ext cx="3812100" cy="738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6" name="Google Shape;1756;p14"/>
          <p:cNvSpPr txBox="1">
            <a:spLocks noGrp="1"/>
          </p:cNvSpPr>
          <p:nvPr>
            <p:ph type="subTitle" idx="1"/>
          </p:nvPr>
        </p:nvSpPr>
        <p:spPr>
          <a:xfrm>
            <a:off x="4463450" y="2497400"/>
            <a:ext cx="3812100" cy="11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1757"/>
        <p:cNvGrpSpPr/>
        <p:nvPr/>
      </p:nvGrpSpPr>
      <p:grpSpPr>
        <a:xfrm>
          <a:off x="0" y="0"/>
          <a:ext cx="0" cy="0"/>
          <a:chOff x="0" y="0"/>
          <a:chExt cx="0" cy="0"/>
        </a:xfrm>
      </p:grpSpPr>
      <p:grpSp>
        <p:nvGrpSpPr>
          <p:cNvPr id="1758" name="Google Shape;1758;p15"/>
          <p:cNvGrpSpPr/>
          <p:nvPr/>
        </p:nvGrpSpPr>
        <p:grpSpPr>
          <a:xfrm>
            <a:off x="19" y="4103110"/>
            <a:ext cx="4012869" cy="1040432"/>
            <a:chOff x="2582150" y="3714800"/>
            <a:chExt cx="2689050" cy="697200"/>
          </a:xfrm>
        </p:grpSpPr>
        <p:sp>
          <p:nvSpPr>
            <p:cNvPr id="1759" name="Google Shape;1759;p15"/>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5"/>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5"/>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5"/>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5"/>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5"/>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5"/>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5"/>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5"/>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5"/>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5"/>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5"/>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5"/>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5"/>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5"/>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5"/>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5"/>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5"/>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5"/>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5"/>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5"/>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5"/>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5"/>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5"/>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5"/>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5"/>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5"/>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5"/>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5"/>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5"/>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5"/>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5"/>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5"/>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5"/>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5"/>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5"/>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5"/>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5"/>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5"/>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5"/>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5"/>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5"/>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5"/>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5"/>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5"/>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5"/>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5"/>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5"/>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5"/>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5"/>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5"/>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5"/>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5"/>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5"/>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5"/>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5"/>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5"/>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5"/>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5"/>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5"/>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15"/>
          <p:cNvGrpSpPr/>
          <p:nvPr/>
        </p:nvGrpSpPr>
        <p:grpSpPr>
          <a:xfrm>
            <a:off x="4989532" y="25"/>
            <a:ext cx="4181792" cy="1269197"/>
            <a:chOff x="4846107" y="26"/>
            <a:chExt cx="4325395" cy="1312782"/>
          </a:xfrm>
        </p:grpSpPr>
        <p:sp>
          <p:nvSpPr>
            <p:cNvPr id="1820" name="Google Shape;1820;p15"/>
            <p:cNvSpPr/>
            <p:nvPr/>
          </p:nvSpPr>
          <p:spPr>
            <a:xfrm>
              <a:off x="6903427" y="1643"/>
              <a:ext cx="354163" cy="123640"/>
            </a:xfrm>
            <a:custGeom>
              <a:avLst/>
              <a:gdLst/>
              <a:ahLst/>
              <a:cxnLst/>
              <a:rect l="l" t="t" r="r" b="b"/>
              <a:pathLst>
                <a:path w="7883" h="2752" extrusionOk="0">
                  <a:moveTo>
                    <a:pt x="7704" y="1"/>
                  </a:moveTo>
                  <a:lnTo>
                    <a:pt x="0" y="2358"/>
                  </a:lnTo>
                  <a:cubicBezTo>
                    <a:pt x="84" y="2465"/>
                    <a:pt x="131" y="2608"/>
                    <a:pt x="131" y="2751"/>
                  </a:cubicBezTo>
                  <a:lnTo>
                    <a:pt x="7847" y="382"/>
                  </a:lnTo>
                  <a:lnTo>
                    <a:pt x="7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5"/>
            <p:cNvSpPr/>
            <p:nvPr/>
          </p:nvSpPr>
          <p:spPr>
            <a:xfrm>
              <a:off x="7275202" y="1643"/>
              <a:ext cx="36930" cy="11277"/>
            </a:xfrm>
            <a:custGeom>
              <a:avLst/>
              <a:gdLst/>
              <a:ahLst/>
              <a:cxnLst/>
              <a:rect l="l" t="t" r="r" b="b"/>
              <a:pathLst>
                <a:path w="822" h="251" extrusionOk="0">
                  <a:moveTo>
                    <a:pt x="24" y="1"/>
                  </a:moveTo>
                  <a:lnTo>
                    <a:pt x="0" y="251"/>
                  </a:lnTo>
                  <a:lnTo>
                    <a:pt x="8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5"/>
            <p:cNvSpPr/>
            <p:nvPr/>
          </p:nvSpPr>
          <p:spPr>
            <a:xfrm>
              <a:off x="8882618" y="26"/>
              <a:ext cx="288884" cy="170365"/>
            </a:xfrm>
            <a:custGeom>
              <a:avLst/>
              <a:gdLst/>
              <a:ahLst/>
              <a:cxnLst/>
              <a:rect l="l" t="t" r="r" b="b"/>
              <a:pathLst>
                <a:path w="6430" h="3792" extrusionOk="0">
                  <a:moveTo>
                    <a:pt x="5620" y="1"/>
                  </a:moveTo>
                  <a:lnTo>
                    <a:pt x="24" y="3370"/>
                  </a:lnTo>
                  <a:cubicBezTo>
                    <a:pt x="48" y="3430"/>
                    <a:pt x="48" y="3490"/>
                    <a:pt x="48" y="3537"/>
                  </a:cubicBezTo>
                  <a:cubicBezTo>
                    <a:pt x="48" y="3620"/>
                    <a:pt x="24" y="3716"/>
                    <a:pt x="1" y="3787"/>
                  </a:cubicBezTo>
                  <a:cubicBezTo>
                    <a:pt x="12" y="3790"/>
                    <a:pt x="25" y="3792"/>
                    <a:pt x="38" y="3792"/>
                  </a:cubicBezTo>
                  <a:cubicBezTo>
                    <a:pt x="76" y="3792"/>
                    <a:pt x="117" y="3778"/>
                    <a:pt x="143" y="3751"/>
                  </a:cubicBezTo>
                  <a:lnTo>
                    <a:pt x="643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5"/>
            <p:cNvSpPr/>
            <p:nvPr/>
          </p:nvSpPr>
          <p:spPr>
            <a:xfrm>
              <a:off x="8360561" y="191552"/>
              <a:ext cx="471829" cy="839875"/>
            </a:xfrm>
            <a:custGeom>
              <a:avLst/>
              <a:gdLst/>
              <a:ahLst/>
              <a:cxnLst/>
              <a:rect l="l" t="t" r="r" b="b"/>
              <a:pathLst>
                <a:path w="10502" h="18694" extrusionOk="0">
                  <a:moveTo>
                    <a:pt x="10132" y="0"/>
                  </a:moveTo>
                  <a:lnTo>
                    <a:pt x="0" y="18586"/>
                  </a:lnTo>
                  <a:cubicBezTo>
                    <a:pt x="36" y="18574"/>
                    <a:pt x="95" y="18562"/>
                    <a:pt x="143" y="18562"/>
                  </a:cubicBezTo>
                  <a:cubicBezTo>
                    <a:pt x="250" y="18562"/>
                    <a:pt x="333" y="18622"/>
                    <a:pt x="393" y="18693"/>
                  </a:cubicBezTo>
                  <a:lnTo>
                    <a:pt x="10501" y="179"/>
                  </a:lnTo>
                  <a:cubicBezTo>
                    <a:pt x="10370" y="143"/>
                    <a:pt x="10239" y="84"/>
                    <a:pt x="1013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5"/>
            <p:cNvSpPr/>
            <p:nvPr/>
          </p:nvSpPr>
          <p:spPr>
            <a:xfrm>
              <a:off x="7991975" y="886940"/>
              <a:ext cx="368630" cy="156258"/>
            </a:xfrm>
            <a:custGeom>
              <a:avLst/>
              <a:gdLst/>
              <a:ahLst/>
              <a:cxnLst/>
              <a:rect l="l" t="t" r="r" b="b"/>
              <a:pathLst>
                <a:path w="8205" h="3478" extrusionOk="0">
                  <a:moveTo>
                    <a:pt x="191" y="1"/>
                  </a:moveTo>
                  <a:cubicBezTo>
                    <a:pt x="167" y="143"/>
                    <a:pt x="108" y="262"/>
                    <a:pt x="1" y="370"/>
                  </a:cubicBezTo>
                  <a:lnTo>
                    <a:pt x="8002" y="3477"/>
                  </a:lnTo>
                  <a:cubicBezTo>
                    <a:pt x="8002" y="3453"/>
                    <a:pt x="7990" y="3441"/>
                    <a:pt x="7990" y="3406"/>
                  </a:cubicBezTo>
                  <a:cubicBezTo>
                    <a:pt x="8002" y="3263"/>
                    <a:pt x="8097" y="3156"/>
                    <a:pt x="8204" y="3108"/>
                  </a:cubicBez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5"/>
            <p:cNvSpPr/>
            <p:nvPr/>
          </p:nvSpPr>
          <p:spPr>
            <a:xfrm>
              <a:off x="8754754" y="1643"/>
              <a:ext cx="76017" cy="123101"/>
            </a:xfrm>
            <a:custGeom>
              <a:avLst/>
              <a:gdLst/>
              <a:ahLst/>
              <a:cxnLst/>
              <a:rect l="l" t="t" r="r" b="b"/>
              <a:pathLst>
                <a:path w="1692" h="2740" extrusionOk="0">
                  <a:moveTo>
                    <a:pt x="1" y="1"/>
                  </a:moveTo>
                  <a:lnTo>
                    <a:pt x="1323" y="2739"/>
                  </a:lnTo>
                  <a:cubicBezTo>
                    <a:pt x="1430" y="2644"/>
                    <a:pt x="1561" y="2584"/>
                    <a:pt x="1692" y="2561"/>
                  </a:cubicBezTo>
                  <a:lnTo>
                    <a:pt x="46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5"/>
            <p:cNvSpPr/>
            <p:nvPr/>
          </p:nvSpPr>
          <p:spPr>
            <a:xfrm>
              <a:off x="8196845" y="1643"/>
              <a:ext cx="296387" cy="132177"/>
            </a:xfrm>
            <a:custGeom>
              <a:avLst/>
              <a:gdLst/>
              <a:ahLst/>
              <a:cxnLst/>
              <a:rect l="l" t="t" r="r" b="b"/>
              <a:pathLst>
                <a:path w="6597" h="2942" extrusionOk="0">
                  <a:moveTo>
                    <a:pt x="5620" y="1"/>
                  </a:moveTo>
                  <a:lnTo>
                    <a:pt x="1" y="2572"/>
                  </a:lnTo>
                  <a:cubicBezTo>
                    <a:pt x="96" y="2680"/>
                    <a:pt x="156" y="2799"/>
                    <a:pt x="191" y="2942"/>
                  </a:cubicBezTo>
                  <a:lnTo>
                    <a:pt x="659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5"/>
            <p:cNvSpPr/>
            <p:nvPr/>
          </p:nvSpPr>
          <p:spPr>
            <a:xfrm>
              <a:off x="7575812" y="151971"/>
              <a:ext cx="554226" cy="272306"/>
            </a:xfrm>
            <a:custGeom>
              <a:avLst/>
              <a:gdLst/>
              <a:ahLst/>
              <a:cxnLst/>
              <a:rect l="l" t="t" r="r" b="b"/>
              <a:pathLst>
                <a:path w="12336" h="6061" extrusionOk="0">
                  <a:moveTo>
                    <a:pt x="12181" y="0"/>
                  </a:moveTo>
                  <a:lnTo>
                    <a:pt x="24" y="5668"/>
                  </a:lnTo>
                  <a:cubicBezTo>
                    <a:pt x="24" y="5703"/>
                    <a:pt x="24" y="5727"/>
                    <a:pt x="1" y="5763"/>
                  </a:cubicBezTo>
                  <a:cubicBezTo>
                    <a:pt x="96" y="5834"/>
                    <a:pt x="155" y="5942"/>
                    <a:pt x="155" y="6061"/>
                  </a:cubicBezTo>
                  <a:lnTo>
                    <a:pt x="12335" y="369"/>
                  </a:lnTo>
                  <a:cubicBezTo>
                    <a:pt x="12264" y="262"/>
                    <a:pt x="12204" y="131"/>
                    <a:pt x="1218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5"/>
            <p:cNvSpPr/>
            <p:nvPr/>
          </p:nvSpPr>
          <p:spPr>
            <a:xfrm>
              <a:off x="8166878" y="1643"/>
              <a:ext cx="42861" cy="104906"/>
            </a:xfrm>
            <a:custGeom>
              <a:avLst/>
              <a:gdLst/>
              <a:ahLst/>
              <a:cxnLst/>
              <a:rect l="l" t="t" r="r" b="b"/>
              <a:pathLst>
                <a:path w="954" h="2335" extrusionOk="0">
                  <a:moveTo>
                    <a:pt x="537" y="1"/>
                  </a:moveTo>
                  <a:lnTo>
                    <a:pt x="1" y="2227"/>
                  </a:lnTo>
                  <a:cubicBezTo>
                    <a:pt x="156" y="2227"/>
                    <a:pt x="287" y="2275"/>
                    <a:pt x="406" y="2334"/>
                  </a:cubicBezTo>
                  <a:lnTo>
                    <a:pt x="95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5"/>
            <p:cNvSpPr/>
            <p:nvPr/>
          </p:nvSpPr>
          <p:spPr>
            <a:xfrm>
              <a:off x="7972746" y="182971"/>
              <a:ext cx="191526" cy="675665"/>
            </a:xfrm>
            <a:custGeom>
              <a:avLst/>
              <a:gdLst/>
              <a:ahLst/>
              <a:cxnLst/>
              <a:rect l="l" t="t" r="r" b="b"/>
              <a:pathLst>
                <a:path w="4263" h="15039" extrusionOk="0">
                  <a:moveTo>
                    <a:pt x="3870" y="1"/>
                  </a:moveTo>
                  <a:lnTo>
                    <a:pt x="0" y="14919"/>
                  </a:lnTo>
                  <a:lnTo>
                    <a:pt x="12" y="14919"/>
                  </a:lnTo>
                  <a:cubicBezTo>
                    <a:pt x="143" y="14919"/>
                    <a:pt x="274" y="14967"/>
                    <a:pt x="381" y="15038"/>
                  </a:cubicBezTo>
                  <a:lnTo>
                    <a:pt x="4262" y="84"/>
                  </a:lnTo>
                  <a:lnTo>
                    <a:pt x="4251" y="84"/>
                  </a:lnTo>
                  <a:cubicBezTo>
                    <a:pt x="4096" y="84"/>
                    <a:pt x="3989" y="60"/>
                    <a:pt x="387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5"/>
            <p:cNvSpPr/>
            <p:nvPr/>
          </p:nvSpPr>
          <p:spPr>
            <a:xfrm>
              <a:off x="7874849" y="908325"/>
              <a:ext cx="101671" cy="323164"/>
            </a:xfrm>
            <a:custGeom>
              <a:avLst/>
              <a:gdLst/>
              <a:ahLst/>
              <a:cxnLst/>
              <a:rect l="l" t="t" r="r" b="b"/>
              <a:pathLst>
                <a:path w="2263" h="7193" extrusionOk="0">
                  <a:moveTo>
                    <a:pt x="1846" y="1"/>
                  </a:moveTo>
                  <a:lnTo>
                    <a:pt x="0" y="7109"/>
                  </a:lnTo>
                  <a:lnTo>
                    <a:pt x="72" y="7109"/>
                  </a:lnTo>
                  <a:cubicBezTo>
                    <a:pt x="191" y="7109"/>
                    <a:pt x="310" y="7144"/>
                    <a:pt x="417" y="7192"/>
                  </a:cubicBezTo>
                  <a:lnTo>
                    <a:pt x="2262" y="72"/>
                  </a:lnTo>
                  <a:cubicBezTo>
                    <a:pt x="2227" y="72"/>
                    <a:pt x="2191" y="84"/>
                    <a:pt x="2155" y="84"/>
                  </a:cubicBezTo>
                  <a:cubicBezTo>
                    <a:pt x="2036" y="72"/>
                    <a:pt x="1941" y="48"/>
                    <a:pt x="18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5"/>
            <p:cNvSpPr/>
            <p:nvPr/>
          </p:nvSpPr>
          <p:spPr>
            <a:xfrm>
              <a:off x="7710594" y="770308"/>
              <a:ext cx="237577" cy="113487"/>
            </a:xfrm>
            <a:custGeom>
              <a:avLst/>
              <a:gdLst/>
              <a:ahLst/>
              <a:cxnLst/>
              <a:rect l="l" t="t" r="r" b="b"/>
              <a:pathLst>
                <a:path w="5288" h="2526" extrusionOk="0">
                  <a:moveTo>
                    <a:pt x="108" y="1"/>
                  </a:moveTo>
                  <a:cubicBezTo>
                    <a:pt x="96" y="25"/>
                    <a:pt x="108" y="37"/>
                    <a:pt x="108" y="60"/>
                  </a:cubicBezTo>
                  <a:cubicBezTo>
                    <a:pt x="108" y="203"/>
                    <a:pt x="72" y="322"/>
                    <a:pt x="1" y="406"/>
                  </a:cubicBezTo>
                  <a:lnTo>
                    <a:pt x="5168" y="2525"/>
                  </a:lnTo>
                  <a:lnTo>
                    <a:pt x="5168" y="2477"/>
                  </a:lnTo>
                  <a:cubicBezTo>
                    <a:pt x="5168" y="2346"/>
                    <a:pt x="5216" y="2227"/>
                    <a:pt x="5287" y="2120"/>
                  </a:cubicBezTo>
                  <a:lnTo>
                    <a:pt x="1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5"/>
            <p:cNvSpPr/>
            <p:nvPr/>
          </p:nvSpPr>
          <p:spPr>
            <a:xfrm>
              <a:off x="7278931" y="423692"/>
              <a:ext cx="279808" cy="120406"/>
            </a:xfrm>
            <a:custGeom>
              <a:avLst/>
              <a:gdLst/>
              <a:ahLst/>
              <a:cxnLst/>
              <a:rect l="l" t="t" r="r" b="b"/>
              <a:pathLst>
                <a:path w="6228" h="2680" extrusionOk="0">
                  <a:moveTo>
                    <a:pt x="6001" y="1"/>
                  </a:moveTo>
                  <a:lnTo>
                    <a:pt x="1" y="2287"/>
                  </a:lnTo>
                  <a:cubicBezTo>
                    <a:pt x="60" y="2406"/>
                    <a:pt x="108" y="2537"/>
                    <a:pt x="132" y="2680"/>
                  </a:cubicBezTo>
                  <a:lnTo>
                    <a:pt x="6228" y="358"/>
                  </a:lnTo>
                  <a:cubicBezTo>
                    <a:pt x="6097" y="298"/>
                    <a:pt x="6001" y="155"/>
                    <a:pt x="600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5"/>
            <p:cNvSpPr/>
            <p:nvPr/>
          </p:nvSpPr>
          <p:spPr>
            <a:xfrm>
              <a:off x="7689748" y="793311"/>
              <a:ext cx="177643" cy="443524"/>
            </a:xfrm>
            <a:custGeom>
              <a:avLst/>
              <a:gdLst/>
              <a:ahLst/>
              <a:cxnLst/>
              <a:rect l="l" t="t" r="r" b="b"/>
              <a:pathLst>
                <a:path w="3954" h="9872" extrusionOk="0">
                  <a:moveTo>
                    <a:pt x="370" y="1"/>
                  </a:moveTo>
                  <a:cubicBezTo>
                    <a:pt x="263" y="84"/>
                    <a:pt x="143" y="168"/>
                    <a:pt x="1" y="180"/>
                  </a:cubicBezTo>
                  <a:lnTo>
                    <a:pt x="3584" y="9871"/>
                  </a:lnTo>
                  <a:cubicBezTo>
                    <a:pt x="3692" y="9788"/>
                    <a:pt x="3823" y="9728"/>
                    <a:pt x="3953" y="9704"/>
                  </a:cubicBezTo>
                  <a:lnTo>
                    <a:pt x="37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5"/>
            <p:cNvSpPr/>
            <p:nvPr/>
          </p:nvSpPr>
          <p:spPr>
            <a:xfrm>
              <a:off x="7564041" y="431195"/>
              <a:ext cx="124135" cy="315661"/>
            </a:xfrm>
            <a:custGeom>
              <a:avLst/>
              <a:gdLst/>
              <a:ahLst/>
              <a:cxnLst/>
              <a:rect l="l" t="t" r="r" b="b"/>
              <a:pathLst>
                <a:path w="2763" h="7026" extrusionOk="0">
                  <a:moveTo>
                    <a:pt x="370" y="0"/>
                  </a:moveTo>
                  <a:cubicBezTo>
                    <a:pt x="310" y="143"/>
                    <a:pt x="179" y="215"/>
                    <a:pt x="13" y="215"/>
                  </a:cubicBezTo>
                  <a:lnTo>
                    <a:pt x="1" y="215"/>
                  </a:lnTo>
                  <a:lnTo>
                    <a:pt x="2370" y="7025"/>
                  </a:lnTo>
                  <a:cubicBezTo>
                    <a:pt x="2453" y="6973"/>
                    <a:pt x="2572" y="6939"/>
                    <a:pt x="2688" y="6939"/>
                  </a:cubicBezTo>
                  <a:cubicBezTo>
                    <a:pt x="2705" y="6939"/>
                    <a:pt x="2722" y="6940"/>
                    <a:pt x="2739" y="6942"/>
                  </a:cubicBezTo>
                  <a:cubicBezTo>
                    <a:pt x="2743" y="6938"/>
                    <a:pt x="2747" y="6936"/>
                    <a:pt x="2751" y="6936"/>
                  </a:cubicBezTo>
                  <a:cubicBezTo>
                    <a:pt x="2758" y="6936"/>
                    <a:pt x="2763" y="6942"/>
                    <a:pt x="2763" y="6942"/>
                  </a:cubicBezTo>
                  <a:lnTo>
                    <a:pt x="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5"/>
            <p:cNvSpPr/>
            <p:nvPr/>
          </p:nvSpPr>
          <p:spPr>
            <a:xfrm>
              <a:off x="7500379" y="1643"/>
              <a:ext cx="77096" cy="409245"/>
            </a:xfrm>
            <a:custGeom>
              <a:avLst/>
              <a:gdLst/>
              <a:ahLst/>
              <a:cxnLst/>
              <a:rect l="l" t="t" r="r" b="b"/>
              <a:pathLst>
                <a:path w="1716" h="9109" extrusionOk="0">
                  <a:moveTo>
                    <a:pt x="1" y="1"/>
                  </a:moveTo>
                  <a:lnTo>
                    <a:pt x="1310" y="9049"/>
                  </a:lnTo>
                  <a:cubicBezTo>
                    <a:pt x="1358" y="9026"/>
                    <a:pt x="1418" y="9014"/>
                    <a:pt x="1477" y="9014"/>
                  </a:cubicBezTo>
                  <a:cubicBezTo>
                    <a:pt x="1549" y="9014"/>
                    <a:pt x="1644" y="9049"/>
                    <a:pt x="1703" y="9109"/>
                  </a:cubicBezTo>
                  <a:cubicBezTo>
                    <a:pt x="1715" y="9073"/>
                    <a:pt x="1715" y="9049"/>
                    <a:pt x="1715" y="9014"/>
                  </a:cubicBezTo>
                  <a:lnTo>
                    <a:pt x="1715" y="9002"/>
                  </a:lnTo>
                  <a:lnTo>
                    <a:pt x="4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5"/>
            <p:cNvSpPr/>
            <p:nvPr/>
          </p:nvSpPr>
          <p:spPr>
            <a:xfrm>
              <a:off x="7207811" y="1643"/>
              <a:ext cx="68514" cy="481488"/>
            </a:xfrm>
            <a:custGeom>
              <a:avLst/>
              <a:gdLst/>
              <a:ahLst/>
              <a:cxnLst/>
              <a:rect l="l" t="t" r="r" b="b"/>
              <a:pathLst>
                <a:path w="1525" h="10717" extrusionOk="0">
                  <a:moveTo>
                    <a:pt x="1107" y="1"/>
                  </a:moveTo>
                  <a:lnTo>
                    <a:pt x="1072" y="382"/>
                  </a:lnTo>
                  <a:lnTo>
                    <a:pt x="0" y="10657"/>
                  </a:lnTo>
                  <a:lnTo>
                    <a:pt x="12" y="10657"/>
                  </a:lnTo>
                  <a:cubicBezTo>
                    <a:pt x="143" y="10657"/>
                    <a:pt x="274" y="10681"/>
                    <a:pt x="393" y="10716"/>
                  </a:cubicBezTo>
                  <a:lnTo>
                    <a:pt x="1500" y="251"/>
                  </a:lnTo>
                  <a:lnTo>
                    <a:pt x="15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5"/>
            <p:cNvSpPr/>
            <p:nvPr/>
          </p:nvSpPr>
          <p:spPr>
            <a:xfrm>
              <a:off x="6888466" y="143390"/>
              <a:ext cx="276574" cy="358477"/>
            </a:xfrm>
            <a:custGeom>
              <a:avLst/>
              <a:gdLst/>
              <a:ahLst/>
              <a:cxnLst/>
              <a:rect l="l" t="t" r="r" b="b"/>
              <a:pathLst>
                <a:path w="6156" h="7979" extrusionOk="0">
                  <a:moveTo>
                    <a:pt x="333" y="1"/>
                  </a:moveTo>
                  <a:cubicBezTo>
                    <a:pt x="238" y="120"/>
                    <a:pt x="143" y="191"/>
                    <a:pt x="0" y="239"/>
                  </a:cubicBezTo>
                  <a:lnTo>
                    <a:pt x="5822" y="7978"/>
                  </a:lnTo>
                  <a:cubicBezTo>
                    <a:pt x="5929" y="7883"/>
                    <a:pt x="6037" y="7811"/>
                    <a:pt x="6156" y="7740"/>
                  </a:cubicBez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5"/>
            <p:cNvSpPr/>
            <p:nvPr/>
          </p:nvSpPr>
          <p:spPr>
            <a:xfrm>
              <a:off x="6775024" y="1643"/>
              <a:ext cx="94752" cy="108096"/>
            </a:xfrm>
            <a:custGeom>
              <a:avLst/>
              <a:gdLst/>
              <a:ahLst/>
              <a:cxnLst/>
              <a:rect l="l" t="t" r="r" b="b"/>
              <a:pathLst>
                <a:path w="2109" h="2406" extrusionOk="0">
                  <a:moveTo>
                    <a:pt x="1" y="1"/>
                  </a:moveTo>
                  <a:lnTo>
                    <a:pt x="1787" y="2406"/>
                  </a:lnTo>
                  <a:cubicBezTo>
                    <a:pt x="1858" y="2287"/>
                    <a:pt x="1977" y="2203"/>
                    <a:pt x="2108" y="2156"/>
                  </a:cubicBezTo>
                  <a:lnTo>
                    <a:pt x="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5"/>
            <p:cNvSpPr/>
            <p:nvPr/>
          </p:nvSpPr>
          <p:spPr>
            <a:xfrm>
              <a:off x="6261009" y="116119"/>
              <a:ext cx="591650" cy="145565"/>
            </a:xfrm>
            <a:custGeom>
              <a:avLst/>
              <a:gdLst/>
              <a:ahLst/>
              <a:cxnLst/>
              <a:rect l="l" t="t" r="r" b="b"/>
              <a:pathLst>
                <a:path w="13169" h="3240" extrusionOk="0">
                  <a:moveTo>
                    <a:pt x="13097" y="1"/>
                  </a:moveTo>
                  <a:lnTo>
                    <a:pt x="786" y="2644"/>
                  </a:lnTo>
                  <a:lnTo>
                    <a:pt x="0" y="3239"/>
                  </a:lnTo>
                  <a:lnTo>
                    <a:pt x="13133" y="394"/>
                  </a:lnTo>
                  <a:cubicBezTo>
                    <a:pt x="13121" y="334"/>
                    <a:pt x="13109" y="274"/>
                    <a:pt x="13121" y="203"/>
                  </a:cubicBezTo>
                  <a:cubicBezTo>
                    <a:pt x="13121" y="132"/>
                    <a:pt x="13133" y="60"/>
                    <a:pt x="1316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5"/>
            <p:cNvSpPr/>
            <p:nvPr/>
          </p:nvSpPr>
          <p:spPr>
            <a:xfrm>
              <a:off x="5973203" y="1643"/>
              <a:ext cx="50319" cy="38054"/>
            </a:xfrm>
            <a:custGeom>
              <a:avLst/>
              <a:gdLst/>
              <a:ahLst/>
              <a:cxnLst/>
              <a:rect l="l" t="t" r="r" b="b"/>
              <a:pathLst>
                <a:path w="1120" h="847" extrusionOk="0">
                  <a:moveTo>
                    <a:pt x="0" y="1"/>
                  </a:moveTo>
                  <a:lnTo>
                    <a:pt x="905" y="846"/>
                  </a:lnTo>
                  <a:lnTo>
                    <a:pt x="1120" y="489"/>
                  </a:lnTo>
                  <a:lnTo>
                    <a:pt x="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5"/>
            <p:cNvSpPr/>
            <p:nvPr/>
          </p:nvSpPr>
          <p:spPr>
            <a:xfrm>
              <a:off x="6027745" y="36417"/>
              <a:ext cx="228995" cy="216685"/>
            </a:xfrm>
            <a:custGeom>
              <a:avLst/>
              <a:gdLst/>
              <a:ahLst/>
              <a:cxnLst/>
              <a:rect l="l" t="t" r="r" b="b"/>
              <a:pathLst>
                <a:path w="5097" h="4823" extrusionOk="0">
                  <a:moveTo>
                    <a:pt x="215" y="1"/>
                  </a:moveTo>
                  <a:lnTo>
                    <a:pt x="1" y="358"/>
                  </a:lnTo>
                  <a:lnTo>
                    <a:pt x="4763" y="4823"/>
                  </a:lnTo>
                  <a:lnTo>
                    <a:pt x="5097" y="4561"/>
                  </a:ln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5"/>
            <p:cNvSpPr/>
            <p:nvPr/>
          </p:nvSpPr>
          <p:spPr>
            <a:xfrm>
              <a:off x="5634045" y="1643"/>
              <a:ext cx="973624" cy="724860"/>
            </a:xfrm>
            <a:custGeom>
              <a:avLst/>
              <a:gdLst/>
              <a:ahLst/>
              <a:cxnLst/>
              <a:rect l="l" t="t" r="r" b="b"/>
              <a:pathLst>
                <a:path w="21671" h="16134" extrusionOk="0">
                  <a:moveTo>
                    <a:pt x="20992" y="1"/>
                  </a:moveTo>
                  <a:lnTo>
                    <a:pt x="13860" y="5335"/>
                  </a:lnTo>
                  <a:lnTo>
                    <a:pt x="13538" y="5597"/>
                  </a:lnTo>
                  <a:lnTo>
                    <a:pt x="203" y="15586"/>
                  </a:lnTo>
                  <a:lnTo>
                    <a:pt x="1" y="15919"/>
                  </a:lnTo>
                  <a:cubicBezTo>
                    <a:pt x="60" y="15979"/>
                    <a:pt x="120" y="16062"/>
                    <a:pt x="156" y="16134"/>
                  </a:cubicBezTo>
                  <a:lnTo>
                    <a:pt x="13979" y="5787"/>
                  </a:lnTo>
                  <a:lnTo>
                    <a:pt x="14765" y="5192"/>
                  </a:lnTo>
                  <a:lnTo>
                    <a:pt x="2167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5"/>
            <p:cNvSpPr/>
            <p:nvPr/>
          </p:nvSpPr>
          <p:spPr>
            <a:xfrm>
              <a:off x="5616389" y="1643"/>
              <a:ext cx="441368" cy="715246"/>
            </a:xfrm>
            <a:custGeom>
              <a:avLst/>
              <a:gdLst/>
              <a:ahLst/>
              <a:cxnLst/>
              <a:rect l="l" t="t" r="r" b="b"/>
              <a:pathLst>
                <a:path w="9824" h="15920" extrusionOk="0">
                  <a:moveTo>
                    <a:pt x="9347" y="1"/>
                  </a:moveTo>
                  <a:lnTo>
                    <a:pt x="9050" y="489"/>
                  </a:lnTo>
                  <a:lnTo>
                    <a:pt x="8835" y="846"/>
                  </a:lnTo>
                  <a:lnTo>
                    <a:pt x="1" y="15741"/>
                  </a:lnTo>
                  <a:cubicBezTo>
                    <a:pt x="144" y="15765"/>
                    <a:pt x="263" y="15824"/>
                    <a:pt x="370" y="15919"/>
                  </a:cubicBezTo>
                  <a:lnTo>
                    <a:pt x="572" y="15586"/>
                  </a:lnTo>
                  <a:lnTo>
                    <a:pt x="9145" y="1132"/>
                  </a:lnTo>
                  <a:lnTo>
                    <a:pt x="9359" y="775"/>
                  </a:lnTo>
                  <a:lnTo>
                    <a:pt x="98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5"/>
            <p:cNvSpPr/>
            <p:nvPr/>
          </p:nvSpPr>
          <p:spPr>
            <a:xfrm>
              <a:off x="4969702" y="287292"/>
              <a:ext cx="625346" cy="441907"/>
            </a:xfrm>
            <a:custGeom>
              <a:avLst/>
              <a:gdLst/>
              <a:ahLst/>
              <a:cxnLst/>
              <a:rect l="l" t="t" r="r" b="b"/>
              <a:pathLst>
                <a:path w="13919" h="9836" extrusionOk="0">
                  <a:moveTo>
                    <a:pt x="250" y="1"/>
                  </a:moveTo>
                  <a:cubicBezTo>
                    <a:pt x="191" y="120"/>
                    <a:pt x="107" y="239"/>
                    <a:pt x="0" y="310"/>
                  </a:cubicBezTo>
                  <a:lnTo>
                    <a:pt x="13693" y="9835"/>
                  </a:lnTo>
                  <a:cubicBezTo>
                    <a:pt x="13740" y="9716"/>
                    <a:pt x="13812" y="9597"/>
                    <a:pt x="13919" y="9502"/>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5"/>
            <p:cNvSpPr/>
            <p:nvPr/>
          </p:nvSpPr>
          <p:spPr>
            <a:xfrm>
              <a:off x="4959549" y="1643"/>
              <a:ext cx="181372" cy="238610"/>
            </a:xfrm>
            <a:custGeom>
              <a:avLst/>
              <a:gdLst/>
              <a:ahLst/>
              <a:cxnLst/>
              <a:rect l="l" t="t" r="r" b="b"/>
              <a:pathLst>
                <a:path w="4037" h="5311" extrusionOk="0">
                  <a:moveTo>
                    <a:pt x="3536" y="1"/>
                  </a:moveTo>
                  <a:lnTo>
                    <a:pt x="0" y="5085"/>
                  </a:lnTo>
                  <a:cubicBezTo>
                    <a:pt x="131" y="5132"/>
                    <a:pt x="250" y="5204"/>
                    <a:pt x="345" y="5311"/>
                  </a:cubicBezTo>
                  <a:lnTo>
                    <a:pt x="40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5"/>
            <p:cNvSpPr/>
            <p:nvPr/>
          </p:nvSpPr>
          <p:spPr>
            <a:xfrm>
              <a:off x="5312589" y="2183"/>
              <a:ext cx="238610" cy="146598"/>
            </a:xfrm>
            <a:custGeom>
              <a:avLst/>
              <a:gdLst/>
              <a:ahLst/>
              <a:cxnLst/>
              <a:rect l="l" t="t" r="r" b="b"/>
              <a:pathLst>
                <a:path w="5311" h="3263" extrusionOk="0">
                  <a:moveTo>
                    <a:pt x="4560" y="1"/>
                  </a:moveTo>
                  <a:lnTo>
                    <a:pt x="0" y="2906"/>
                  </a:lnTo>
                  <a:cubicBezTo>
                    <a:pt x="107" y="2989"/>
                    <a:pt x="179" y="3120"/>
                    <a:pt x="215" y="3263"/>
                  </a:cubicBezTo>
                  <a:lnTo>
                    <a:pt x="4417" y="560"/>
                  </a:lnTo>
                  <a:cubicBezTo>
                    <a:pt x="4406" y="524"/>
                    <a:pt x="4394" y="465"/>
                    <a:pt x="4394" y="405"/>
                  </a:cubicBezTo>
                  <a:cubicBezTo>
                    <a:pt x="4394" y="205"/>
                    <a:pt x="4550" y="46"/>
                    <a:pt x="4736" y="46"/>
                  </a:cubicBezTo>
                  <a:cubicBezTo>
                    <a:pt x="4749" y="46"/>
                    <a:pt x="4762" y="47"/>
                    <a:pt x="4775" y="48"/>
                  </a:cubicBezTo>
                  <a:cubicBezTo>
                    <a:pt x="4894" y="48"/>
                    <a:pt x="4989" y="108"/>
                    <a:pt x="5048" y="179"/>
                  </a:cubicBezTo>
                  <a:lnTo>
                    <a:pt x="5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5"/>
            <p:cNvSpPr/>
            <p:nvPr/>
          </p:nvSpPr>
          <p:spPr>
            <a:xfrm>
              <a:off x="5243580" y="1643"/>
              <a:ext cx="53509" cy="125752"/>
            </a:xfrm>
            <a:custGeom>
              <a:avLst/>
              <a:gdLst/>
              <a:ahLst/>
              <a:cxnLst/>
              <a:rect l="l" t="t" r="r" b="b"/>
              <a:pathLst>
                <a:path w="1191" h="2799" extrusionOk="0">
                  <a:moveTo>
                    <a:pt x="0" y="1"/>
                  </a:moveTo>
                  <a:lnTo>
                    <a:pt x="798" y="2799"/>
                  </a:lnTo>
                  <a:cubicBezTo>
                    <a:pt x="881" y="2751"/>
                    <a:pt x="1000" y="2727"/>
                    <a:pt x="1120" y="2727"/>
                  </a:cubicBezTo>
                  <a:cubicBezTo>
                    <a:pt x="1155" y="2727"/>
                    <a:pt x="1167" y="2727"/>
                    <a:pt x="1191" y="2739"/>
                  </a:cubicBezTo>
                  <a:lnTo>
                    <a:pt x="4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5"/>
            <p:cNvSpPr/>
            <p:nvPr/>
          </p:nvSpPr>
          <p:spPr>
            <a:xfrm>
              <a:off x="4846107" y="1643"/>
              <a:ext cx="92056" cy="233803"/>
            </a:xfrm>
            <a:custGeom>
              <a:avLst/>
              <a:gdLst/>
              <a:ahLst/>
              <a:cxnLst/>
              <a:rect l="l" t="t" r="r" b="b"/>
              <a:pathLst>
                <a:path w="2049" h="5204" extrusionOk="0">
                  <a:moveTo>
                    <a:pt x="1" y="1"/>
                  </a:moveTo>
                  <a:lnTo>
                    <a:pt x="1656" y="5204"/>
                  </a:lnTo>
                  <a:cubicBezTo>
                    <a:pt x="1787" y="5132"/>
                    <a:pt x="1894" y="5073"/>
                    <a:pt x="2049" y="5061"/>
                  </a:cubicBezTo>
                  <a:lnTo>
                    <a:pt x="43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5"/>
            <p:cNvSpPr/>
            <p:nvPr/>
          </p:nvSpPr>
          <p:spPr>
            <a:xfrm>
              <a:off x="7120606" y="480346"/>
              <a:ext cx="166951" cy="165423"/>
            </a:xfrm>
            <a:custGeom>
              <a:avLst/>
              <a:gdLst/>
              <a:ahLst/>
              <a:cxnLst/>
              <a:rect l="l" t="t" r="r" b="b"/>
              <a:pathLst>
                <a:path w="3716" h="3682" extrusionOk="0">
                  <a:moveTo>
                    <a:pt x="1866" y="1"/>
                  </a:moveTo>
                  <a:cubicBezTo>
                    <a:pt x="1554" y="1"/>
                    <a:pt x="1245" y="84"/>
                    <a:pt x="989" y="240"/>
                  </a:cubicBezTo>
                  <a:cubicBezTo>
                    <a:pt x="870" y="311"/>
                    <a:pt x="739" y="383"/>
                    <a:pt x="655" y="478"/>
                  </a:cubicBezTo>
                  <a:cubicBezTo>
                    <a:pt x="298" y="799"/>
                    <a:pt x="60" y="1252"/>
                    <a:pt x="48" y="1776"/>
                  </a:cubicBezTo>
                  <a:cubicBezTo>
                    <a:pt x="0" y="2788"/>
                    <a:pt x="810" y="3633"/>
                    <a:pt x="1810" y="3681"/>
                  </a:cubicBezTo>
                  <a:cubicBezTo>
                    <a:pt x="1832" y="3682"/>
                    <a:pt x="1854" y="3682"/>
                    <a:pt x="1875" y="3682"/>
                  </a:cubicBezTo>
                  <a:cubicBezTo>
                    <a:pt x="2859" y="3682"/>
                    <a:pt x="3680" y="2897"/>
                    <a:pt x="3715" y="1907"/>
                  </a:cubicBezTo>
                  <a:cubicBezTo>
                    <a:pt x="3715" y="1728"/>
                    <a:pt x="3703" y="1561"/>
                    <a:pt x="3679" y="1395"/>
                  </a:cubicBezTo>
                  <a:cubicBezTo>
                    <a:pt x="3644" y="1264"/>
                    <a:pt x="3596" y="1133"/>
                    <a:pt x="3548" y="1014"/>
                  </a:cubicBezTo>
                  <a:cubicBezTo>
                    <a:pt x="3286" y="549"/>
                    <a:pt x="2858" y="192"/>
                    <a:pt x="2334" y="61"/>
                  </a:cubicBezTo>
                  <a:cubicBezTo>
                    <a:pt x="2215" y="26"/>
                    <a:pt x="2084" y="2"/>
                    <a:pt x="1953" y="2"/>
                  </a:cubicBezTo>
                  <a:lnTo>
                    <a:pt x="1929" y="2"/>
                  </a:lnTo>
                  <a:cubicBezTo>
                    <a:pt x="1908" y="1"/>
                    <a:pt x="1887" y="1"/>
                    <a:pt x="18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5"/>
            <p:cNvSpPr/>
            <p:nvPr/>
          </p:nvSpPr>
          <p:spPr>
            <a:xfrm>
              <a:off x="7833651" y="1227131"/>
              <a:ext cx="86710" cy="85677"/>
            </a:xfrm>
            <a:custGeom>
              <a:avLst/>
              <a:gdLst/>
              <a:ahLst/>
              <a:cxnLst/>
              <a:rect l="l" t="t" r="r" b="b"/>
              <a:pathLst>
                <a:path w="1930" h="1907" extrusionOk="0">
                  <a:moveTo>
                    <a:pt x="989" y="1"/>
                  </a:moveTo>
                  <a:cubicBezTo>
                    <a:pt x="965" y="1"/>
                    <a:pt x="941" y="1"/>
                    <a:pt x="917" y="13"/>
                  </a:cubicBezTo>
                  <a:cubicBezTo>
                    <a:pt x="858" y="13"/>
                    <a:pt x="810" y="37"/>
                    <a:pt x="750" y="37"/>
                  </a:cubicBezTo>
                  <a:cubicBezTo>
                    <a:pt x="620" y="60"/>
                    <a:pt x="489" y="120"/>
                    <a:pt x="381" y="191"/>
                  </a:cubicBezTo>
                  <a:cubicBezTo>
                    <a:pt x="155" y="358"/>
                    <a:pt x="12" y="608"/>
                    <a:pt x="12" y="930"/>
                  </a:cubicBezTo>
                  <a:cubicBezTo>
                    <a:pt x="0" y="1442"/>
                    <a:pt x="393" y="1894"/>
                    <a:pt x="929" y="1906"/>
                  </a:cubicBezTo>
                  <a:cubicBezTo>
                    <a:pt x="937" y="1906"/>
                    <a:pt x="945" y="1906"/>
                    <a:pt x="952" y="1906"/>
                  </a:cubicBezTo>
                  <a:cubicBezTo>
                    <a:pt x="1466" y="1906"/>
                    <a:pt x="1882" y="1517"/>
                    <a:pt x="1917" y="989"/>
                  </a:cubicBezTo>
                  <a:cubicBezTo>
                    <a:pt x="1929" y="584"/>
                    <a:pt x="1691" y="227"/>
                    <a:pt x="1334" y="72"/>
                  </a:cubicBezTo>
                  <a:cubicBezTo>
                    <a:pt x="1227" y="37"/>
                    <a:pt x="1108" y="1"/>
                    <a:pt x="9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5"/>
            <p:cNvSpPr/>
            <p:nvPr/>
          </p:nvSpPr>
          <p:spPr>
            <a:xfrm>
              <a:off x="8798109" y="115040"/>
              <a:ext cx="86710" cy="85722"/>
            </a:xfrm>
            <a:custGeom>
              <a:avLst/>
              <a:gdLst/>
              <a:ahLst/>
              <a:cxnLst/>
              <a:rect l="l" t="t" r="r" b="b"/>
              <a:pathLst>
                <a:path w="1930" h="1908" extrusionOk="0">
                  <a:moveTo>
                    <a:pt x="1000" y="1"/>
                  </a:moveTo>
                  <a:cubicBezTo>
                    <a:pt x="917" y="1"/>
                    <a:pt x="822" y="25"/>
                    <a:pt x="750" y="37"/>
                  </a:cubicBezTo>
                  <a:cubicBezTo>
                    <a:pt x="619" y="60"/>
                    <a:pt x="477" y="120"/>
                    <a:pt x="381" y="215"/>
                  </a:cubicBezTo>
                  <a:cubicBezTo>
                    <a:pt x="167" y="382"/>
                    <a:pt x="36" y="632"/>
                    <a:pt x="24" y="930"/>
                  </a:cubicBezTo>
                  <a:cubicBezTo>
                    <a:pt x="0" y="1239"/>
                    <a:pt x="155" y="1537"/>
                    <a:pt x="393" y="1715"/>
                  </a:cubicBezTo>
                  <a:cubicBezTo>
                    <a:pt x="500" y="1811"/>
                    <a:pt x="631" y="1870"/>
                    <a:pt x="762" y="1894"/>
                  </a:cubicBezTo>
                  <a:cubicBezTo>
                    <a:pt x="822" y="1906"/>
                    <a:pt x="870" y="1906"/>
                    <a:pt x="929" y="1906"/>
                  </a:cubicBezTo>
                  <a:cubicBezTo>
                    <a:pt x="946" y="1907"/>
                    <a:pt x="962" y="1907"/>
                    <a:pt x="979" y="1907"/>
                  </a:cubicBezTo>
                  <a:cubicBezTo>
                    <a:pt x="1386" y="1907"/>
                    <a:pt x="1732" y="1629"/>
                    <a:pt x="1870" y="1251"/>
                  </a:cubicBezTo>
                  <a:cubicBezTo>
                    <a:pt x="1893" y="1168"/>
                    <a:pt x="1905" y="1096"/>
                    <a:pt x="1905" y="1001"/>
                  </a:cubicBezTo>
                  <a:cubicBezTo>
                    <a:pt x="1929" y="930"/>
                    <a:pt x="1905" y="870"/>
                    <a:pt x="1905" y="810"/>
                  </a:cubicBezTo>
                  <a:cubicBezTo>
                    <a:pt x="1834" y="358"/>
                    <a:pt x="1477" y="25"/>
                    <a:pt x="10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5"/>
            <p:cNvSpPr/>
            <p:nvPr/>
          </p:nvSpPr>
          <p:spPr>
            <a:xfrm>
              <a:off x="8121951" y="101158"/>
              <a:ext cx="86171" cy="85632"/>
            </a:xfrm>
            <a:custGeom>
              <a:avLst/>
              <a:gdLst/>
              <a:ahLst/>
              <a:cxnLst/>
              <a:rect l="l" t="t" r="r" b="b"/>
              <a:pathLst>
                <a:path w="1918" h="1906" extrusionOk="0">
                  <a:moveTo>
                    <a:pt x="967" y="0"/>
                  </a:moveTo>
                  <a:cubicBezTo>
                    <a:pt x="453" y="0"/>
                    <a:pt x="24" y="401"/>
                    <a:pt x="1" y="929"/>
                  </a:cubicBezTo>
                  <a:cubicBezTo>
                    <a:pt x="1" y="1000"/>
                    <a:pt x="1" y="1060"/>
                    <a:pt x="25" y="1131"/>
                  </a:cubicBezTo>
                  <a:cubicBezTo>
                    <a:pt x="48" y="1262"/>
                    <a:pt x="108" y="1393"/>
                    <a:pt x="179" y="1500"/>
                  </a:cubicBezTo>
                  <a:cubicBezTo>
                    <a:pt x="275" y="1631"/>
                    <a:pt x="394" y="1739"/>
                    <a:pt x="549" y="1822"/>
                  </a:cubicBezTo>
                  <a:cubicBezTo>
                    <a:pt x="668" y="1881"/>
                    <a:pt x="787" y="1905"/>
                    <a:pt x="930" y="1905"/>
                  </a:cubicBezTo>
                  <a:lnTo>
                    <a:pt x="941" y="1905"/>
                  </a:lnTo>
                  <a:cubicBezTo>
                    <a:pt x="1465" y="1893"/>
                    <a:pt x="1882" y="1489"/>
                    <a:pt x="1918" y="988"/>
                  </a:cubicBezTo>
                  <a:cubicBezTo>
                    <a:pt x="1918" y="893"/>
                    <a:pt x="1894" y="798"/>
                    <a:pt x="1882" y="715"/>
                  </a:cubicBezTo>
                  <a:cubicBezTo>
                    <a:pt x="1858" y="584"/>
                    <a:pt x="1775" y="465"/>
                    <a:pt x="1703" y="346"/>
                  </a:cubicBezTo>
                  <a:cubicBezTo>
                    <a:pt x="1632" y="238"/>
                    <a:pt x="1525" y="167"/>
                    <a:pt x="1406" y="107"/>
                  </a:cubicBezTo>
                  <a:cubicBezTo>
                    <a:pt x="1287" y="48"/>
                    <a:pt x="1156" y="0"/>
                    <a:pt x="1001" y="0"/>
                  </a:cubicBezTo>
                  <a:lnTo>
                    <a:pt x="989" y="0"/>
                  </a:lnTo>
                  <a:cubicBezTo>
                    <a:pt x="982" y="0"/>
                    <a:pt x="974" y="0"/>
                    <a:pt x="9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5"/>
            <p:cNvSpPr/>
            <p:nvPr/>
          </p:nvSpPr>
          <p:spPr>
            <a:xfrm>
              <a:off x="8352519" y="1025496"/>
              <a:ext cx="30012" cy="28394"/>
            </a:xfrm>
            <a:custGeom>
              <a:avLst/>
              <a:gdLst/>
              <a:ahLst/>
              <a:cxnLst/>
              <a:rect l="l" t="t" r="r" b="b"/>
              <a:pathLst>
                <a:path w="668" h="632" extrusionOk="0">
                  <a:moveTo>
                    <a:pt x="322" y="0"/>
                  </a:moveTo>
                  <a:cubicBezTo>
                    <a:pt x="274" y="0"/>
                    <a:pt x="215" y="12"/>
                    <a:pt x="191" y="24"/>
                  </a:cubicBezTo>
                  <a:cubicBezTo>
                    <a:pt x="72" y="72"/>
                    <a:pt x="0" y="179"/>
                    <a:pt x="0" y="310"/>
                  </a:cubicBezTo>
                  <a:cubicBezTo>
                    <a:pt x="0" y="334"/>
                    <a:pt x="0" y="369"/>
                    <a:pt x="12" y="381"/>
                  </a:cubicBezTo>
                  <a:cubicBezTo>
                    <a:pt x="36" y="536"/>
                    <a:pt x="155" y="631"/>
                    <a:pt x="322" y="631"/>
                  </a:cubicBezTo>
                  <a:cubicBezTo>
                    <a:pt x="501" y="631"/>
                    <a:pt x="655" y="500"/>
                    <a:pt x="667" y="322"/>
                  </a:cubicBezTo>
                  <a:cubicBezTo>
                    <a:pt x="667" y="250"/>
                    <a:pt x="655" y="179"/>
                    <a:pt x="608" y="131"/>
                  </a:cubicBezTo>
                  <a:cubicBezTo>
                    <a:pt x="512" y="60"/>
                    <a:pt x="429" y="0"/>
                    <a:pt x="3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5"/>
            <p:cNvSpPr/>
            <p:nvPr/>
          </p:nvSpPr>
          <p:spPr>
            <a:xfrm>
              <a:off x="4902311" y="228437"/>
              <a:ext cx="84014" cy="83026"/>
            </a:xfrm>
            <a:custGeom>
              <a:avLst/>
              <a:gdLst/>
              <a:ahLst/>
              <a:cxnLst/>
              <a:rect l="l" t="t" r="r" b="b"/>
              <a:pathLst>
                <a:path w="1870" h="1848" extrusionOk="0">
                  <a:moveTo>
                    <a:pt x="976" y="1"/>
                  </a:moveTo>
                  <a:cubicBezTo>
                    <a:pt x="917" y="1"/>
                    <a:pt x="857" y="1"/>
                    <a:pt x="798" y="13"/>
                  </a:cubicBezTo>
                  <a:cubicBezTo>
                    <a:pt x="667" y="25"/>
                    <a:pt x="536" y="84"/>
                    <a:pt x="417" y="156"/>
                  </a:cubicBezTo>
                  <a:cubicBezTo>
                    <a:pt x="179" y="322"/>
                    <a:pt x="24" y="596"/>
                    <a:pt x="24" y="894"/>
                  </a:cubicBezTo>
                  <a:cubicBezTo>
                    <a:pt x="0" y="1394"/>
                    <a:pt x="417" y="1823"/>
                    <a:pt x="917" y="1846"/>
                  </a:cubicBezTo>
                  <a:cubicBezTo>
                    <a:pt x="930" y="1847"/>
                    <a:pt x="943" y="1847"/>
                    <a:pt x="955" y="1847"/>
                  </a:cubicBezTo>
                  <a:cubicBezTo>
                    <a:pt x="1166" y="1847"/>
                    <a:pt x="1355" y="1756"/>
                    <a:pt x="1512" y="1644"/>
                  </a:cubicBezTo>
                  <a:cubicBezTo>
                    <a:pt x="1619" y="1549"/>
                    <a:pt x="1703" y="1442"/>
                    <a:pt x="1762" y="1323"/>
                  </a:cubicBezTo>
                  <a:cubicBezTo>
                    <a:pt x="1822" y="1203"/>
                    <a:pt x="1858" y="1084"/>
                    <a:pt x="1858" y="953"/>
                  </a:cubicBezTo>
                  <a:cubicBezTo>
                    <a:pt x="1869" y="680"/>
                    <a:pt x="1762" y="441"/>
                    <a:pt x="1607" y="275"/>
                  </a:cubicBezTo>
                  <a:cubicBezTo>
                    <a:pt x="1512" y="180"/>
                    <a:pt x="1393" y="96"/>
                    <a:pt x="1262" y="60"/>
                  </a:cubicBezTo>
                  <a:cubicBezTo>
                    <a:pt x="1167" y="25"/>
                    <a:pt x="1060" y="13"/>
                    <a:pt x="9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5"/>
            <p:cNvSpPr/>
            <p:nvPr/>
          </p:nvSpPr>
          <p:spPr>
            <a:xfrm>
              <a:off x="7656052" y="742947"/>
              <a:ext cx="59439" cy="58451"/>
            </a:xfrm>
            <a:custGeom>
              <a:avLst/>
              <a:gdLst/>
              <a:ahLst/>
              <a:cxnLst/>
              <a:rect l="l" t="t" r="r" b="b"/>
              <a:pathLst>
                <a:path w="1323" h="1301" extrusionOk="0">
                  <a:moveTo>
                    <a:pt x="662" y="1"/>
                  </a:moveTo>
                  <a:cubicBezTo>
                    <a:pt x="543" y="1"/>
                    <a:pt x="419" y="45"/>
                    <a:pt x="334" y="98"/>
                  </a:cubicBezTo>
                  <a:cubicBezTo>
                    <a:pt x="155" y="193"/>
                    <a:pt x="36" y="408"/>
                    <a:pt x="12" y="634"/>
                  </a:cubicBezTo>
                  <a:cubicBezTo>
                    <a:pt x="1" y="991"/>
                    <a:pt x="286" y="1301"/>
                    <a:pt x="643" y="1301"/>
                  </a:cubicBezTo>
                  <a:cubicBezTo>
                    <a:pt x="679" y="1301"/>
                    <a:pt x="715" y="1301"/>
                    <a:pt x="751" y="1289"/>
                  </a:cubicBezTo>
                  <a:cubicBezTo>
                    <a:pt x="893" y="1265"/>
                    <a:pt x="1013" y="1205"/>
                    <a:pt x="1120" y="1110"/>
                  </a:cubicBezTo>
                  <a:cubicBezTo>
                    <a:pt x="1167" y="1086"/>
                    <a:pt x="1179" y="1050"/>
                    <a:pt x="1215" y="1015"/>
                  </a:cubicBezTo>
                  <a:cubicBezTo>
                    <a:pt x="1286" y="908"/>
                    <a:pt x="1310" y="789"/>
                    <a:pt x="1322" y="669"/>
                  </a:cubicBezTo>
                  <a:lnTo>
                    <a:pt x="1322" y="634"/>
                  </a:lnTo>
                  <a:cubicBezTo>
                    <a:pt x="1322" y="300"/>
                    <a:pt x="1060" y="38"/>
                    <a:pt x="727" y="3"/>
                  </a:cubicBezTo>
                  <a:lnTo>
                    <a:pt x="703" y="3"/>
                  </a:lnTo>
                  <a:cubicBezTo>
                    <a:pt x="689" y="1"/>
                    <a:pt x="676" y="1"/>
                    <a:pt x="6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5"/>
            <p:cNvSpPr/>
            <p:nvPr/>
          </p:nvSpPr>
          <p:spPr>
            <a:xfrm>
              <a:off x="5263349" y="123082"/>
              <a:ext cx="58900" cy="58900"/>
            </a:xfrm>
            <a:custGeom>
              <a:avLst/>
              <a:gdLst/>
              <a:ahLst/>
              <a:cxnLst/>
              <a:rect l="l" t="t" r="r" b="b"/>
              <a:pathLst>
                <a:path w="1311" h="1311" extrusionOk="0">
                  <a:moveTo>
                    <a:pt x="668" y="0"/>
                  </a:moveTo>
                  <a:cubicBezTo>
                    <a:pt x="560" y="24"/>
                    <a:pt x="441" y="48"/>
                    <a:pt x="358" y="96"/>
                  </a:cubicBezTo>
                  <a:cubicBezTo>
                    <a:pt x="156" y="203"/>
                    <a:pt x="25" y="405"/>
                    <a:pt x="13" y="643"/>
                  </a:cubicBezTo>
                  <a:cubicBezTo>
                    <a:pt x="1" y="1001"/>
                    <a:pt x="275" y="1310"/>
                    <a:pt x="632" y="1310"/>
                  </a:cubicBezTo>
                  <a:cubicBezTo>
                    <a:pt x="989" y="1310"/>
                    <a:pt x="1287" y="1036"/>
                    <a:pt x="1311" y="691"/>
                  </a:cubicBezTo>
                  <a:cubicBezTo>
                    <a:pt x="1311" y="643"/>
                    <a:pt x="1311" y="584"/>
                    <a:pt x="1287" y="536"/>
                  </a:cubicBezTo>
                  <a:cubicBezTo>
                    <a:pt x="1263" y="405"/>
                    <a:pt x="1191" y="274"/>
                    <a:pt x="1084" y="179"/>
                  </a:cubicBezTo>
                  <a:cubicBezTo>
                    <a:pt x="989" y="96"/>
                    <a:pt x="870" y="36"/>
                    <a:pt x="739" y="24"/>
                  </a:cubicBezTo>
                  <a:cubicBezTo>
                    <a:pt x="715" y="24"/>
                    <a:pt x="691" y="0"/>
                    <a:pt x="66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5"/>
            <p:cNvSpPr/>
            <p:nvPr/>
          </p:nvSpPr>
          <p:spPr>
            <a:xfrm>
              <a:off x="5583232" y="708218"/>
              <a:ext cx="58900" cy="58945"/>
            </a:xfrm>
            <a:custGeom>
              <a:avLst/>
              <a:gdLst/>
              <a:ahLst/>
              <a:cxnLst/>
              <a:rect l="l" t="t" r="r" b="b"/>
              <a:pathLst>
                <a:path w="1311" h="1312" extrusionOk="0">
                  <a:moveTo>
                    <a:pt x="649" y="0"/>
                  </a:moveTo>
                  <a:cubicBezTo>
                    <a:pt x="502" y="0"/>
                    <a:pt x="383" y="57"/>
                    <a:pt x="275" y="133"/>
                  </a:cubicBezTo>
                  <a:cubicBezTo>
                    <a:pt x="167" y="228"/>
                    <a:pt x="72" y="347"/>
                    <a:pt x="48" y="478"/>
                  </a:cubicBezTo>
                  <a:cubicBezTo>
                    <a:pt x="37" y="526"/>
                    <a:pt x="25" y="585"/>
                    <a:pt x="25" y="645"/>
                  </a:cubicBezTo>
                  <a:cubicBezTo>
                    <a:pt x="1" y="1002"/>
                    <a:pt x="287" y="1312"/>
                    <a:pt x="644" y="1312"/>
                  </a:cubicBezTo>
                  <a:cubicBezTo>
                    <a:pt x="1001" y="1312"/>
                    <a:pt x="1299" y="1026"/>
                    <a:pt x="1310" y="692"/>
                  </a:cubicBezTo>
                  <a:cubicBezTo>
                    <a:pt x="1310" y="585"/>
                    <a:pt x="1299" y="490"/>
                    <a:pt x="1263" y="407"/>
                  </a:cubicBezTo>
                  <a:cubicBezTo>
                    <a:pt x="1239" y="335"/>
                    <a:pt x="1180" y="252"/>
                    <a:pt x="1120" y="192"/>
                  </a:cubicBezTo>
                  <a:cubicBezTo>
                    <a:pt x="1013" y="97"/>
                    <a:pt x="882" y="38"/>
                    <a:pt x="751" y="14"/>
                  </a:cubicBezTo>
                  <a:cubicBezTo>
                    <a:pt x="739" y="14"/>
                    <a:pt x="703" y="14"/>
                    <a:pt x="691" y="2"/>
                  </a:cubicBezTo>
                  <a:cubicBezTo>
                    <a:pt x="677" y="1"/>
                    <a:pt x="663" y="0"/>
                    <a:pt x="64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5"/>
            <p:cNvSpPr/>
            <p:nvPr/>
          </p:nvSpPr>
          <p:spPr>
            <a:xfrm>
              <a:off x="6850457" y="96351"/>
              <a:ext cx="58900" cy="58316"/>
            </a:xfrm>
            <a:custGeom>
              <a:avLst/>
              <a:gdLst/>
              <a:ahLst/>
              <a:cxnLst/>
              <a:rect l="l" t="t" r="r" b="b"/>
              <a:pathLst>
                <a:path w="1311" h="1298" extrusionOk="0">
                  <a:moveTo>
                    <a:pt x="691" y="0"/>
                  </a:moveTo>
                  <a:cubicBezTo>
                    <a:pt x="596" y="0"/>
                    <a:pt x="525" y="24"/>
                    <a:pt x="429" y="36"/>
                  </a:cubicBezTo>
                  <a:cubicBezTo>
                    <a:pt x="298" y="83"/>
                    <a:pt x="191" y="167"/>
                    <a:pt x="108" y="286"/>
                  </a:cubicBezTo>
                  <a:cubicBezTo>
                    <a:pt x="72" y="333"/>
                    <a:pt x="60" y="381"/>
                    <a:pt x="48" y="417"/>
                  </a:cubicBezTo>
                  <a:cubicBezTo>
                    <a:pt x="13" y="476"/>
                    <a:pt x="1" y="560"/>
                    <a:pt x="1" y="631"/>
                  </a:cubicBezTo>
                  <a:cubicBezTo>
                    <a:pt x="1" y="703"/>
                    <a:pt x="1" y="762"/>
                    <a:pt x="13" y="822"/>
                  </a:cubicBezTo>
                  <a:cubicBezTo>
                    <a:pt x="96" y="1095"/>
                    <a:pt x="334" y="1298"/>
                    <a:pt x="632" y="1298"/>
                  </a:cubicBezTo>
                  <a:cubicBezTo>
                    <a:pt x="703" y="1298"/>
                    <a:pt x="775" y="1286"/>
                    <a:pt x="834" y="1274"/>
                  </a:cubicBezTo>
                  <a:cubicBezTo>
                    <a:pt x="965" y="1238"/>
                    <a:pt x="1084" y="1167"/>
                    <a:pt x="1179" y="1048"/>
                  </a:cubicBezTo>
                  <a:cubicBezTo>
                    <a:pt x="1251" y="941"/>
                    <a:pt x="1298" y="822"/>
                    <a:pt x="1310" y="691"/>
                  </a:cubicBezTo>
                  <a:lnTo>
                    <a:pt x="1310" y="643"/>
                  </a:lnTo>
                  <a:cubicBezTo>
                    <a:pt x="1310" y="500"/>
                    <a:pt x="1263" y="357"/>
                    <a:pt x="1179" y="262"/>
                  </a:cubicBezTo>
                  <a:cubicBezTo>
                    <a:pt x="1060" y="107"/>
                    <a:pt x="882" y="24"/>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5"/>
            <p:cNvSpPr/>
            <p:nvPr/>
          </p:nvSpPr>
          <p:spPr>
            <a:xfrm>
              <a:off x="7942241" y="853244"/>
              <a:ext cx="59933" cy="58900"/>
            </a:xfrm>
            <a:custGeom>
              <a:avLst/>
              <a:gdLst/>
              <a:ahLst/>
              <a:cxnLst/>
              <a:rect l="l" t="t" r="r" b="b"/>
              <a:pathLst>
                <a:path w="1334" h="1311" extrusionOk="0">
                  <a:moveTo>
                    <a:pt x="655" y="0"/>
                  </a:moveTo>
                  <a:cubicBezTo>
                    <a:pt x="441" y="0"/>
                    <a:pt x="238" y="108"/>
                    <a:pt x="119" y="286"/>
                  </a:cubicBezTo>
                  <a:cubicBezTo>
                    <a:pt x="48" y="393"/>
                    <a:pt x="0" y="512"/>
                    <a:pt x="0" y="643"/>
                  </a:cubicBezTo>
                  <a:lnTo>
                    <a:pt x="0" y="691"/>
                  </a:lnTo>
                  <a:cubicBezTo>
                    <a:pt x="0" y="929"/>
                    <a:pt x="143" y="1132"/>
                    <a:pt x="334" y="1239"/>
                  </a:cubicBezTo>
                  <a:cubicBezTo>
                    <a:pt x="417" y="1286"/>
                    <a:pt x="524" y="1310"/>
                    <a:pt x="631" y="1310"/>
                  </a:cubicBezTo>
                  <a:cubicBezTo>
                    <a:pt x="655" y="1310"/>
                    <a:pt x="703" y="1310"/>
                    <a:pt x="739" y="1298"/>
                  </a:cubicBezTo>
                  <a:cubicBezTo>
                    <a:pt x="870" y="1286"/>
                    <a:pt x="1000" y="1203"/>
                    <a:pt x="1108" y="1120"/>
                  </a:cubicBezTo>
                  <a:cubicBezTo>
                    <a:pt x="1215" y="1024"/>
                    <a:pt x="1274" y="893"/>
                    <a:pt x="1298" y="751"/>
                  </a:cubicBezTo>
                  <a:cubicBezTo>
                    <a:pt x="1310" y="715"/>
                    <a:pt x="1310" y="703"/>
                    <a:pt x="1310" y="679"/>
                  </a:cubicBezTo>
                  <a:cubicBezTo>
                    <a:pt x="1334" y="453"/>
                    <a:pt x="1227" y="239"/>
                    <a:pt x="1048" y="119"/>
                  </a:cubicBezTo>
                  <a:cubicBezTo>
                    <a:pt x="941" y="48"/>
                    <a:pt x="8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5"/>
            <p:cNvSpPr/>
            <p:nvPr/>
          </p:nvSpPr>
          <p:spPr>
            <a:xfrm>
              <a:off x="5509416" y="2722"/>
              <a:ext cx="33201" cy="34280"/>
            </a:xfrm>
            <a:custGeom>
              <a:avLst/>
              <a:gdLst/>
              <a:ahLst/>
              <a:cxnLst/>
              <a:rect l="l" t="t" r="r" b="b"/>
              <a:pathLst>
                <a:path w="739" h="763" extrusionOk="0">
                  <a:moveTo>
                    <a:pt x="382" y="1"/>
                  </a:moveTo>
                  <a:cubicBezTo>
                    <a:pt x="179" y="24"/>
                    <a:pt x="13" y="167"/>
                    <a:pt x="1" y="382"/>
                  </a:cubicBezTo>
                  <a:cubicBezTo>
                    <a:pt x="1" y="441"/>
                    <a:pt x="13" y="501"/>
                    <a:pt x="25" y="536"/>
                  </a:cubicBezTo>
                  <a:cubicBezTo>
                    <a:pt x="84" y="679"/>
                    <a:pt x="203" y="763"/>
                    <a:pt x="358" y="763"/>
                  </a:cubicBezTo>
                  <a:cubicBezTo>
                    <a:pt x="560" y="763"/>
                    <a:pt x="739" y="596"/>
                    <a:pt x="739" y="405"/>
                  </a:cubicBezTo>
                  <a:cubicBezTo>
                    <a:pt x="739" y="298"/>
                    <a:pt x="715" y="215"/>
                    <a:pt x="656" y="143"/>
                  </a:cubicBezTo>
                  <a:cubicBezTo>
                    <a:pt x="596" y="60"/>
                    <a:pt x="489" y="1"/>
                    <a:pt x="38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5"/>
            <p:cNvSpPr/>
            <p:nvPr/>
          </p:nvSpPr>
          <p:spPr>
            <a:xfrm>
              <a:off x="6911963" y="26264"/>
              <a:ext cx="33741" cy="33741"/>
            </a:xfrm>
            <a:custGeom>
              <a:avLst/>
              <a:gdLst/>
              <a:ahLst/>
              <a:cxnLst/>
              <a:rect l="l" t="t" r="r" b="b"/>
              <a:pathLst>
                <a:path w="751" h="751" extrusionOk="0">
                  <a:moveTo>
                    <a:pt x="394" y="0"/>
                  </a:moveTo>
                  <a:cubicBezTo>
                    <a:pt x="180" y="0"/>
                    <a:pt x="1" y="155"/>
                    <a:pt x="1" y="358"/>
                  </a:cubicBezTo>
                  <a:cubicBezTo>
                    <a:pt x="1" y="572"/>
                    <a:pt x="156" y="727"/>
                    <a:pt x="358" y="750"/>
                  </a:cubicBezTo>
                  <a:cubicBezTo>
                    <a:pt x="572" y="750"/>
                    <a:pt x="751" y="596"/>
                    <a:pt x="751" y="393"/>
                  </a:cubicBezTo>
                  <a:cubicBezTo>
                    <a:pt x="751" y="179"/>
                    <a:pt x="596" y="0"/>
                    <a:pt x="39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5"/>
            <p:cNvSpPr/>
            <p:nvPr/>
          </p:nvSpPr>
          <p:spPr>
            <a:xfrm>
              <a:off x="7304090" y="451503"/>
              <a:ext cx="33201" cy="33741"/>
            </a:xfrm>
            <a:custGeom>
              <a:avLst/>
              <a:gdLst/>
              <a:ahLst/>
              <a:cxnLst/>
              <a:rect l="l" t="t" r="r" b="b"/>
              <a:pathLst>
                <a:path w="739" h="751" extrusionOk="0">
                  <a:moveTo>
                    <a:pt x="358" y="0"/>
                  </a:moveTo>
                  <a:cubicBezTo>
                    <a:pt x="165" y="0"/>
                    <a:pt x="0" y="141"/>
                    <a:pt x="0" y="358"/>
                  </a:cubicBezTo>
                  <a:cubicBezTo>
                    <a:pt x="0" y="572"/>
                    <a:pt x="143" y="751"/>
                    <a:pt x="357" y="751"/>
                  </a:cubicBezTo>
                  <a:cubicBezTo>
                    <a:pt x="560" y="751"/>
                    <a:pt x="738" y="584"/>
                    <a:pt x="738" y="394"/>
                  </a:cubicBezTo>
                  <a:cubicBezTo>
                    <a:pt x="738" y="179"/>
                    <a:pt x="596" y="1"/>
                    <a:pt x="381" y="1"/>
                  </a:cubicBezTo>
                  <a:cubicBezTo>
                    <a:pt x="373" y="0"/>
                    <a:pt x="366" y="0"/>
                    <a:pt x="35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5"/>
            <p:cNvSpPr/>
            <p:nvPr/>
          </p:nvSpPr>
          <p:spPr>
            <a:xfrm>
              <a:off x="7549080" y="406575"/>
              <a:ext cx="33741" cy="34280"/>
            </a:xfrm>
            <a:custGeom>
              <a:avLst/>
              <a:gdLst/>
              <a:ahLst/>
              <a:cxnLst/>
              <a:rect l="l" t="t" r="r" b="b"/>
              <a:pathLst>
                <a:path w="751" h="763" extrusionOk="0">
                  <a:moveTo>
                    <a:pt x="393" y="1"/>
                  </a:moveTo>
                  <a:cubicBezTo>
                    <a:pt x="334" y="1"/>
                    <a:pt x="274" y="25"/>
                    <a:pt x="226" y="36"/>
                  </a:cubicBezTo>
                  <a:cubicBezTo>
                    <a:pt x="96" y="96"/>
                    <a:pt x="0" y="215"/>
                    <a:pt x="0" y="358"/>
                  </a:cubicBezTo>
                  <a:lnTo>
                    <a:pt x="0" y="382"/>
                  </a:lnTo>
                  <a:cubicBezTo>
                    <a:pt x="0" y="536"/>
                    <a:pt x="96" y="679"/>
                    <a:pt x="226" y="739"/>
                  </a:cubicBezTo>
                  <a:cubicBezTo>
                    <a:pt x="274" y="751"/>
                    <a:pt x="298" y="763"/>
                    <a:pt x="346" y="763"/>
                  </a:cubicBezTo>
                  <a:lnTo>
                    <a:pt x="357" y="763"/>
                  </a:lnTo>
                  <a:cubicBezTo>
                    <a:pt x="512" y="763"/>
                    <a:pt x="643" y="679"/>
                    <a:pt x="703" y="560"/>
                  </a:cubicBezTo>
                  <a:cubicBezTo>
                    <a:pt x="738" y="513"/>
                    <a:pt x="750" y="453"/>
                    <a:pt x="750" y="406"/>
                  </a:cubicBezTo>
                  <a:cubicBezTo>
                    <a:pt x="750" y="286"/>
                    <a:pt x="703" y="167"/>
                    <a:pt x="619" y="96"/>
                  </a:cubicBezTo>
                  <a:cubicBezTo>
                    <a:pt x="560" y="48"/>
                    <a:pt x="477" y="1"/>
                    <a:pt x="39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5"/>
            <p:cNvSpPr/>
            <p:nvPr/>
          </p:nvSpPr>
          <p:spPr>
            <a:xfrm>
              <a:off x="6200536" y="299064"/>
              <a:ext cx="34280" cy="33785"/>
            </a:xfrm>
            <a:custGeom>
              <a:avLst/>
              <a:gdLst/>
              <a:ahLst/>
              <a:cxnLst/>
              <a:rect l="l" t="t" r="r" b="b"/>
              <a:pathLst>
                <a:path w="763" h="752" extrusionOk="0">
                  <a:moveTo>
                    <a:pt x="394" y="1"/>
                  </a:moveTo>
                  <a:cubicBezTo>
                    <a:pt x="179" y="1"/>
                    <a:pt x="1" y="155"/>
                    <a:pt x="1" y="358"/>
                  </a:cubicBezTo>
                  <a:cubicBezTo>
                    <a:pt x="1" y="560"/>
                    <a:pt x="155" y="751"/>
                    <a:pt x="358" y="751"/>
                  </a:cubicBezTo>
                  <a:cubicBezTo>
                    <a:pt x="365" y="751"/>
                    <a:pt x="371" y="751"/>
                    <a:pt x="378" y="751"/>
                  </a:cubicBezTo>
                  <a:cubicBezTo>
                    <a:pt x="573" y="751"/>
                    <a:pt x="751" y="589"/>
                    <a:pt x="751" y="393"/>
                  </a:cubicBezTo>
                  <a:cubicBezTo>
                    <a:pt x="763" y="179"/>
                    <a:pt x="596" y="1"/>
                    <a:pt x="3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5" name="Google Shape;1865;p15"/>
          <p:cNvSpPr txBox="1">
            <a:spLocks noGrp="1"/>
          </p:cNvSpPr>
          <p:nvPr>
            <p:ph type="title"/>
          </p:nvPr>
        </p:nvSpPr>
        <p:spPr>
          <a:xfrm>
            <a:off x="675038" y="1123975"/>
            <a:ext cx="4741200" cy="162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866" name="Google Shape;1866;p15"/>
          <p:cNvSpPr txBox="1">
            <a:spLocks noGrp="1"/>
          </p:cNvSpPr>
          <p:nvPr>
            <p:ph type="subTitle" idx="1"/>
          </p:nvPr>
        </p:nvSpPr>
        <p:spPr>
          <a:xfrm>
            <a:off x="675038" y="3058975"/>
            <a:ext cx="4741200" cy="100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solidFill>
                  <a:schemeClr val="dk1"/>
                </a:solidFill>
              </a:defRPr>
            </a:lvl1pPr>
            <a:lvl2pPr lvl="1" algn="r" rtl="0">
              <a:lnSpc>
                <a:spcPct val="100000"/>
              </a:lnSpc>
              <a:spcBef>
                <a:spcPts val="0"/>
              </a:spcBef>
              <a:spcAft>
                <a:spcPts val="0"/>
              </a:spcAft>
              <a:buSzPts val="1600"/>
              <a:buNone/>
              <a:defRPr/>
            </a:lvl2pPr>
            <a:lvl3pPr lvl="2" algn="r" rtl="0">
              <a:lnSpc>
                <a:spcPct val="100000"/>
              </a:lnSpc>
              <a:spcBef>
                <a:spcPts val="1600"/>
              </a:spcBef>
              <a:spcAft>
                <a:spcPts val="0"/>
              </a:spcAft>
              <a:buSzPts val="1600"/>
              <a:buNone/>
              <a:defRPr/>
            </a:lvl3pPr>
            <a:lvl4pPr lvl="3" algn="r" rtl="0">
              <a:lnSpc>
                <a:spcPct val="100000"/>
              </a:lnSpc>
              <a:spcBef>
                <a:spcPts val="1600"/>
              </a:spcBef>
              <a:spcAft>
                <a:spcPts val="0"/>
              </a:spcAft>
              <a:buSzPts val="1600"/>
              <a:buNone/>
              <a:defRPr/>
            </a:lvl4pPr>
            <a:lvl5pPr lvl="4" algn="r" rtl="0">
              <a:lnSpc>
                <a:spcPct val="100000"/>
              </a:lnSpc>
              <a:spcBef>
                <a:spcPts val="1600"/>
              </a:spcBef>
              <a:spcAft>
                <a:spcPts val="0"/>
              </a:spcAft>
              <a:buSzPts val="1600"/>
              <a:buNone/>
              <a:defRPr/>
            </a:lvl5pPr>
            <a:lvl6pPr lvl="5" algn="r" rtl="0">
              <a:lnSpc>
                <a:spcPct val="100000"/>
              </a:lnSpc>
              <a:spcBef>
                <a:spcPts val="1600"/>
              </a:spcBef>
              <a:spcAft>
                <a:spcPts val="0"/>
              </a:spcAft>
              <a:buSzPts val="1600"/>
              <a:buNone/>
              <a:defRPr/>
            </a:lvl6pPr>
            <a:lvl7pPr lvl="6" algn="r" rtl="0">
              <a:lnSpc>
                <a:spcPct val="100000"/>
              </a:lnSpc>
              <a:spcBef>
                <a:spcPts val="1600"/>
              </a:spcBef>
              <a:spcAft>
                <a:spcPts val="0"/>
              </a:spcAft>
              <a:buSzPts val="1600"/>
              <a:buNone/>
              <a:defRPr/>
            </a:lvl7pPr>
            <a:lvl8pPr lvl="7" algn="r" rtl="0">
              <a:lnSpc>
                <a:spcPct val="100000"/>
              </a:lnSpc>
              <a:spcBef>
                <a:spcPts val="1600"/>
              </a:spcBef>
              <a:spcAft>
                <a:spcPts val="0"/>
              </a:spcAft>
              <a:buSzPts val="1600"/>
              <a:buNone/>
              <a:defRPr/>
            </a:lvl8pPr>
            <a:lvl9pPr lvl="8" algn="r" rtl="0">
              <a:lnSpc>
                <a:spcPct val="100000"/>
              </a:lnSpc>
              <a:spcBef>
                <a:spcPts val="1600"/>
              </a:spcBef>
              <a:spcAft>
                <a:spcPts val="160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9F9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1pPr>
            <a:lvl2pPr lvl="1"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2pPr>
            <a:lvl3pPr lvl="2"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3pPr>
            <a:lvl4pPr lvl="3"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4pPr>
            <a:lvl5pPr lvl="4"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5pPr>
            <a:lvl6pPr lvl="5"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6pPr>
            <a:lvl7pPr lvl="6"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7pPr>
            <a:lvl8pPr lvl="7"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8pPr>
            <a:lvl9pPr lvl="8"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BeeZee"/>
              <a:buChar char="●"/>
              <a:defRPr sz="1600">
                <a:solidFill>
                  <a:schemeClr val="dk1"/>
                </a:solidFill>
                <a:latin typeface="ABeeZee"/>
                <a:ea typeface="ABeeZee"/>
                <a:cs typeface="ABeeZee"/>
                <a:sym typeface="ABeeZee"/>
              </a:defRPr>
            </a:lvl1pPr>
            <a:lvl2pPr marL="914400" lvl="1"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2pPr>
            <a:lvl3pPr marL="1371600" lvl="2"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3pPr>
            <a:lvl4pPr marL="1828800" lvl="3"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4pPr>
            <a:lvl5pPr marL="2286000" lvl="4"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5pPr>
            <a:lvl6pPr marL="2743200" lvl="5"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6pPr>
            <a:lvl7pPr marL="3200400" lvl="6"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7pPr>
            <a:lvl8pPr marL="3657600" lvl="7"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8pPr>
            <a:lvl9pPr marL="4114800" lvl="8" indent="-330200">
              <a:lnSpc>
                <a:spcPct val="115000"/>
              </a:lnSpc>
              <a:spcBef>
                <a:spcPts val="1600"/>
              </a:spcBef>
              <a:spcAft>
                <a:spcPts val="1600"/>
              </a:spcAft>
              <a:buClr>
                <a:schemeClr val="dk1"/>
              </a:buClr>
              <a:buSzPts val="1600"/>
              <a:buFont typeface="ABeeZee"/>
              <a:buChar char="■"/>
              <a:defRPr sz="1600">
                <a:solidFill>
                  <a:schemeClr val="dk1"/>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8" r:id="rId6"/>
    <p:sldLayoutId id="2147483659" r:id="rId7"/>
    <p:sldLayoutId id="2147483660" r:id="rId8"/>
    <p:sldLayoutId id="2147483661" r:id="rId9"/>
    <p:sldLayoutId id="2147483664" r:id="rId10"/>
    <p:sldLayoutId id="2147483666" r:id="rId11"/>
    <p:sldLayoutId id="2147483670" r:id="rId12"/>
    <p:sldLayoutId id="2147483674" r:id="rId13"/>
    <p:sldLayoutId id="214748367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5"/>
        <p:cNvGrpSpPr/>
        <p:nvPr/>
      </p:nvGrpSpPr>
      <p:grpSpPr>
        <a:xfrm>
          <a:off x="0" y="0"/>
          <a:ext cx="0" cy="0"/>
          <a:chOff x="0" y="0"/>
          <a:chExt cx="0" cy="0"/>
        </a:xfrm>
      </p:grpSpPr>
      <p:sp>
        <p:nvSpPr>
          <p:cNvPr id="4336" name="Google Shape;4336;p33"/>
          <p:cNvSpPr txBox="1">
            <a:spLocks noGrp="1"/>
          </p:cNvSpPr>
          <p:nvPr>
            <p:ph type="ctrTitle"/>
          </p:nvPr>
        </p:nvSpPr>
        <p:spPr>
          <a:xfrm>
            <a:off x="3591541" y="1073347"/>
            <a:ext cx="5323857" cy="17054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latin typeface="#9Slide02 Tieu de dai" panose="02000000000000000000" pitchFamily="2" charset="0"/>
                <a:ea typeface="#9Slide02 Tieu de dai" panose="02000000000000000000" pitchFamily="2" charset="0"/>
              </a:rPr>
              <a:t>ĐO NHIỆT ĐỘ KHÔNG KHÍ SỬ DỤNG CẢM BIẾN DHT22</a:t>
            </a:r>
            <a:br>
              <a:rPr lang="en" sz="3200" b="1" dirty="0">
                <a:latin typeface="#9Slide02 Tieu de dai" panose="02000000000000000000" pitchFamily="2" charset="0"/>
                <a:ea typeface="#9Slide02 Tieu de dai" panose="02000000000000000000" pitchFamily="2" charset="0"/>
              </a:rPr>
            </a:br>
            <a:r>
              <a:rPr lang="en" sz="3200" b="1" dirty="0">
                <a:latin typeface="#9Slide02 Tieu de dai" panose="02000000000000000000" pitchFamily="2" charset="0"/>
                <a:ea typeface="#9Slide02 Tieu de dai" panose="02000000000000000000" pitchFamily="2" charset="0"/>
              </a:rPr>
              <a:t>&amp; XỬ LÝ SAI SỐ</a:t>
            </a:r>
            <a:endParaRPr sz="2000" b="1" dirty="0">
              <a:latin typeface="#9Slide02 Tieu de dai" panose="02000000000000000000" pitchFamily="2" charset="0"/>
              <a:ea typeface="#9Slide02 Tieu de dai" panose="02000000000000000000" pitchFamily="2" charset="0"/>
            </a:endParaRPr>
          </a:p>
        </p:txBody>
      </p:sp>
      <p:sp>
        <p:nvSpPr>
          <p:cNvPr id="4337" name="Google Shape;4337;p33"/>
          <p:cNvSpPr txBox="1">
            <a:spLocks noGrp="1"/>
          </p:cNvSpPr>
          <p:nvPr>
            <p:ph type="subTitle" idx="1"/>
          </p:nvPr>
        </p:nvSpPr>
        <p:spPr>
          <a:xfrm>
            <a:off x="3591484" y="2873460"/>
            <a:ext cx="1933016"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253035"/>
                </a:solidFill>
                <a:latin typeface="Montserrat" panose="00000500000000000000" pitchFamily="2" charset="0"/>
              </a:rPr>
              <a:t>Nhóm sinh viên:</a:t>
            </a:r>
            <a:endParaRPr sz="1400" dirty="0">
              <a:latin typeface="Montserrat" panose="00000500000000000000" pitchFamily="2" charset="0"/>
            </a:endParaRPr>
          </a:p>
        </p:txBody>
      </p:sp>
      <p:pic>
        <p:nvPicPr>
          <p:cNvPr id="4338" name="Google Shape;4338;p33"/>
          <p:cNvPicPr preferRelativeResize="0"/>
          <p:nvPr/>
        </p:nvPicPr>
        <p:blipFill rotWithShape="1">
          <a:blip r:embed="rId3"/>
          <a:srcRect l="12469" r="12469"/>
          <a:stretch/>
        </p:blipFill>
        <p:spPr>
          <a:xfrm>
            <a:off x="735794" y="1405000"/>
            <a:ext cx="2539800" cy="2537700"/>
          </a:xfrm>
          <a:prstGeom prst="ellipse">
            <a:avLst/>
          </a:prstGeom>
          <a:noFill/>
          <a:ln>
            <a:noFill/>
          </a:ln>
        </p:spPr>
      </p:pic>
      <p:sp>
        <p:nvSpPr>
          <p:cNvPr id="4339" name="Google Shape;4339;p33"/>
          <p:cNvSpPr/>
          <p:nvPr/>
        </p:nvSpPr>
        <p:spPr>
          <a:xfrm>
            <a:off x="654831" y="1250000"/>
            <a:ext cx="2807100" cy="28071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37;p33">
            <a:extLst>
              <a:ext uri="{FF2B5EF4-FFF2-40B4-BE49-F238E27FC236}">
                <a16:creationId xmlns:a16="http://schemas.microsoft.com/office/drawing/2014/main" id="{5EE15437-B47E-45FC-8B08-EF884F956393}"/>
              </a:ext>
            </a:extLst>
          </p:cNvPr>
          <p:cNvSpPr txBox="1">
            <a:spLocks/>
          </p:cNvSpPr>
          <p:nvPr/>
        </p:nvSpPr>
        <p:spPr>
          <a:xfrm>
            <a:off x="4294885" y="25400"/>
            <a:ext cx="3917168" cy="697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9pPr>
          </a:lstStyle>
          <a:p>
            <a:pPr marL="0" indent="0" algn="ctr"/>
            <a:r>
              <a:rPr lang="en-US" dirty="0" err="1">
                <a:latin typeface="Montserrat" panose="00000500000000000000" pitchFamily="2" charset="0"/>
              </a:rPr>
              <a:t>Trường</a:t>
            </a:r>
            <a:r>
              <a:rPr lang="en-US" dirty="0">
                <a:latin typeface="Montserrat" panose="00000500000000000000" pitchFamily="2" charset="0"/>
              </a:rPr>
              <a:t> </a:t>
            </a:r>
            <a:r>
              <a:rPr lang="en-US" dirty="0" err="1">
                <a:latin typeface="Montserrat" panose="00000500000000000000" pitchFamily="2" charset="0"/>
              </a:rPr>
              <a:t>Đại</a:t>
            </a:r>
            <a:r>
              <a:rPr lang="en-US" dirty="0">
                <a:latin typeface="Montserrat" panose="00000500000000000000" pitchFamily="2" charset="0"/>
              </a:rPr>
              <a:t> </a:t>
            </a:r>
            <a:r>
              <a:rPr lang="en-US" dirty="0" err="1">
                <a:latin typeface="Montserrat" panose="00000500000000000000" pitchFamily="2" charset="0"/>
              </a:rPr>
              <a:t>học</a:t>
            </a:r>
            <a:r>
              <a:rPr lang="en-US" dirty="0">
                <a:latin typeface="Montserrat" panose="00000500000000000000" pitchFamily="2" charset="0"/>
              </a:rPr>
              <a:t> </a:t>
            </a:r>
            <a:r>
              <a:rPr lang="en-US" dirty="0" err="1">
                <a:latin typeface="Montserrat" panose="00000500000000000000" pitchFamily="2" charset="0"/>
              </a:rPr>
              <a:t>Bách</a:t>
            </a:r>
            <a:r>
              <a:rPr lang="en-US" dirty="0">
                <a:latin typeface="Montserrat" panose="00000500000000000000" pitchFamily="2" charset="0"/>
              </a:rPr>
              <a:t> Khoa </a:t>
            </a:r>
            <a:r>
              <a:rPr lang="en-US" dirty="0" err="1">
                <a:latin typeface="Montserrat" panose="00000500000000000000" pitchFamily="2" charset="0"/>
              </a:rPr>
              <a:t>Hà</a:t>
            </a:r>
            <a:r>
              <a:rPr lang="en-US" dirty="0">
                <a:latin typeface="Montserrat" panose="00000500000000000000" pitchFamily="2" charset="0"/>
              </a:rPr>
              <a:t> </a:t>
            </a:r>
            <a:r>
              <a:rPr lang="en-US" dirty="0" err="1">
                <a:latin typeface="Montserrat" panose="00000500000000000000" pitchFamily="2" charset="0"/>
              </a:rPr>
              <a:t>Nội</a:t>
            </a:r>
            <a:endParaRPr lang="en-US" dirty="0">
              <a:latin typeface="Montserrat" panose="00000500000000000000" pitchFamily="2" charset="0"/>
            </a:endParaRPr>
          </a:p>
          <a:p>
            <a:pPr marL="0" indent="0" algn="ctr"/>
            <a:r>
              <a:rPr lang="en-US" dirty="0" err="1">
                <a:latin typeface="Montserrat" panose="00000500000000000000" pitchFamily="2" charset="0"/>
              </a:rPr>
              <a:t>Trường</a:t>
            </a:r>
            <a:r>
              <a:rPr lang="en-US" dirty="0">
                <a:latin typeface="Montserrat" panose="00000500000000000000" pitchFamily="2" charset="0"/>
              </a:rPr>
              <a:t> </a:t>
            </a:r>
            <a:r>
              <a:rPr lang="en-US" dirty="0" err="1">
                <a:latin typeface="Montserrat" panose="00000500000000000000" pitchFamily="2" charset="0"/>
              </a:rPr>
              <a:t>Điện</a:t>
            </a:r>
            <a:r>
              <a:rPr lang="en-US" dirty="0">
                <a:latin typeface="Montserrat" panose="00000500000000000000" pitchFamily="2" charset="0"/>
              </a:rPr>
              <a:t> – </a:t>
            </a:r>
            <a:r>
              <a:rPr lang="en-US" dirty="0" err="1">
                <a:latin typeface="Montserrat" panose="00000500000000000000" pitchFamily="2" charset="0"/>
              </a:rPr>
              <a:t>Điện</a:t>
            </a:r>
            <a:r>
              <a:rPr lang="en-US" dirty="0">
                <a:latin typeface="Montserrat" panose="00000500000000000000" pitchFamily="2" charset="0"/>
              </a:rPr>
              <a:t> </a:t>
            </a:r>
            <a:r>
              <a:rPr lang="en-US" dirty="0" err="1">
                <a:latin typeface="Montserrat" panose="00000500000000000000" pitchFamily="2" charset="0"/>
              </a:rPr>
              <a:t>tử</a:t>
            </a:r>
            <a:endParaRPr lang="en-US" dirty="0">
              <a:latin typeface="Montserrat" panose="00000500000000000000" pitchFamily="2" charset="0"/>
            </a:endParaRPr>
          </a:p>
        </p:txBody>
      </p:sp>
      <p:sp>
        <p:nvSpPr>
          <p:cNvPr id="8" name="Hộp Văn bản 7">
            <a:extLst>
              <a:ext uri="{FF2B5EF4-FFF2-40B4-BE49-F238E27FC236}">
                <a16:creationId xmlns:a16="http://schemas.microsoft.com/office/drawing/2014/main" id="{3CAFF62B-A751-4DDC-89B4-C2698BCF8307}"/>
              </a:ext>
            </a:extLst>
          </p:cNvPr>
          <p:cNvSpPr txBox="1"/>
          <p:nvPr/>
        </p:nvSpPr>
        <p:spPr>
          <a:xfrm>
            <a:off x="-1" y="4553964"/>
            <a:ext cx="3461931" cy="307777"/>
          </a:xfrm>
          <a:prstGeom prst="rect">
            <a:avLst/>
          </a:prstGeom>
          <a:noFill/>
        </p:spPr>
        <p:txBody>
          <a:bodyPr wrap="square">
            <a:spAutoFit/>
          </a:bodyPr>
          <a:lstStyle/>
          <a:p>
            <a:r>
              <a:rPr lang="en" sz="1400" b="1" dirty="0">
                <a:solidFill>
                  <a:srgbClr val="253035"/>
                </a:solidFill>
                <a:latin typeface="Montserrat" panose="00000500000000000000" pitchFamily="2" charset="0"/>
                <a:ea typeface="#9Slide02 Tieu de dai" panose="02000000000000000000" pitchFamily="2" charset="0"/>
              </a:rPr>
              <a:t>BÀI TẬP LỚN ĐO LƯỜNG ĐIỆN TỬ</a:t>
            </a:r>
            <a:endParaRPr lang="en-US" dirty="0">
              <a:solidFill>
                <a:srgbClr val="253035"/>
              </a:solidFill>
              <a:latin typeface="Montserrat" panose="00000500000000000000" pitchFamily="2" charset="0"/>
            </a:endParaRPr>
          </a:p>
        </p:txBody>
      </p:sp>
      <p:sp>
        <p:nvSpPr>
          <p:cNvPr id="10" name="Google Shape;4337;p33">
            <a:extLst>
              <a:ext uri="{FF2B5EF4-FFF2-40B4-BE49-F238E27FC236}">
                <a16:creationId xmlns:a16="http://schemas.microsoft.com/office/drawing/2014/main" id="{26780D34-FA55-4D05-9D33-86133D941274}"/>
              </a:ext>
            </a:extLst>
          </p:cNvPr>
          <p:cNvSpPr txBox="1">
            <a:spLocks/>
          </p:cNvSpPr>
          <p:nvPr/>
        </p:nvSpPr>
        <p:spPr>
          <a:xfrm>
            <a:off x="5480772" y="2797260"/>
            <a:ext cx="3287796" cy="1221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solidFill>
                  <a:srgbClr val="253035"/>
                </a:solidFill>
                <a:latin typeface="Montserrat" panose="00000500000000000000" pitchFamily="2" charset="0"/>
              </a:rPr>
              <a:t>Ngô</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Xuân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Lộc</a:t>
            </a:r>
            <a:r>
              <a:rPr lang="en-US" sz="1400" dirty="0">
                <a:solidFill>
                  <a:srgbClr val="253035"/>
                </a:solidFill>
                <a:latin typeface="Montserrat" panose="00000500000000000000" pitchFamily="2" charset="0"/>
              </a:rPr>
              <a:t>         20192979</a:t>
            </a:r>
          </a:p>
          <a:p>
            <a:pPr marL="0" indent="0">
              <a:lnSpc>
                <a:spcPct val="150000"/>
              </a:lnSpc>
            </a:pPr>
            <a:r>
              <a:rPr lang="en-US" sz="1400" dirty="0" err="1">
                <a:solidFill>
                  <a:srgbClr val="253035"/>
                </a:solidFill>
                <a:latin typeface="Montserrat" panose="00000500000000000000" pitchFamily="2" charset="0"/>
              </a:rPr>
              <a:t>Trần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Hải</a:t>
            </a:r>
            <a:r>
              <a:rPr lang="en-US" sz="1400" dirty="0">
                <a:solidFill>
                  <a:srgbClr val="253035"/>
                </a:solidFill>
                <a:latin typeface="Montserrat" panose="00000500000000000000" pitchFamily="2" charset="0"/>
              </a:rPr>
              <a:t> Long         20193305</a:t>
            </a:r>
          </a:p>
          <a:p>
            <a:pPr marL="0" indent="0">
              <a:lnSpc>
                <a:spcPct val="150000"/>
              </a:lnSpc>
            </a:pPr>
            <a:r>
              <a:rPr lang="en-US" sz="1400" dirty="0" err="1">
                <a:solidFill>
                  <a:srgbClr val="253035"/>
                </a:solidFill>
                <a:latin typeface="Montserrat" panose="00000500000000000000" pitchFamily="2" charset="0"/>
              </a:rPr>
              <a:t>Trần</a:t>
            </a:r>
            <a:r>
              <a:rPr lang="en-US" sz="1400" dirty="0">
                <a:solidFill>
                  <a:srgbClr val="253035"/>
                </a:solidFill>
                <a:latin typeface="Montserrat" panose="00000500000000000000" pitchFamily="2" charset="0"/>
              </a:rPr>
              <a:t> Thu Mai Anh  20193288</a:t>
            </a:r>
            <a:endParaRPr lang="en-US" sz="1400" dirty="0">
              <a:latin typeface="Montserrat" panose="00000500000000000000" pitchFamily="2" charset="0"/>
            </a:endParaRPr>
          </a:p>
        </p:txBody>
      </p:sp>
      <p:sp>
        <p:nvSpPr>
          <p:cNvPr id="11" name="Google Shape;4337;p33">
            <a:extLst>
              <a:ext uri="{FF2B5EF4-FFF2-40B4-BE49-F238E27FC236}">
                <a16:creationId xmlns:a16="http://schemas.microsoft.com/office/drawing/2014/main" id="{0FF029F5-6EDE-4021-94BC-10C87EE03D2A}"/>
              </a:ext>
            </a:extLst>
          </p:cNvPr>
          <p:cNvSpPr txBox="1">
            <a:spLocks/>
          </p:cNvSpPr>
          <p:nvPr/>
        </p:nvSpPr>
        <p:spPr>
          <a:xfrm>
            <a:off x="3591484" y="3832833"/>
            <a:ext cx="4066616"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0"/>
              </a:spcBef>
              <a:spcAft>
                <a:spcPts val="0"/>
              </a:spcAft>
              <a:buClr>
                <a:schemeClr val="dk1"/>
              </a:buClr>
              <a:buSzPts val="1800"/>
              <a:buFont typeface="ABeeZee"/>
              <a:buNone/>
              <a:defRPr sz="1800" b="0" i="0" u="none" strike="noStrike" cap="none">
                <a:solidFill>
                  <a:schemeClr val="dk1"/>
                </a:solidFill>
                <a:latin typeface="ABeeZee"/>
                <a:ea typeface="ABeeZee"/>
                <a:cs typeface="ABeeZee"/>
                <a:sym typeface="ABeeZee"/>
              </a:defRPr>
            </a:lvl9pPr>
          </a:lstStyle>
          <a:p>
            <a:pPr marL="0" indent="0"/>
            <a:r>
              <a:rPr lang="en-US" sz="1400" dirty="0">
                <a:solidFill>
                  <a:srgbClr val="253035"/>
                </a:solidFill>
                <a:latin typeface="Montserrat" panose="00000500000000000000" pitchFamily="2" charset="0"/>
              </a:rPr>
              <a:t>GVHD: 	    PGS.TS. </a:t>
            </a:r>
            <a:r>
              <a:rPr lang="en-US" sz="1400" dirty="0" err="1">
                <a:solidFill>
                  <a:srgbClr val="253035"/>
                </a:solidFill>
                <a:latin typeface="Montserrat" panose="00000500000000000000" pitchFamily="2" charset="0"/>
              </a:rPr>
              <a:t>Nguyễn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Thúy</a:t>
            </a:r>
            <a:r>
              <a:rPr lang="en-US" sz="1400" dirty="0">
                <a:solidFill>
                  <a:srgbClr val="253035"/>
                </a:solidFill>
                <a:latin typeface="Montserrat" panose="00000500000000000000" pitchFamily="2" charset="0"/>
              </a:rPr>
              <a:t> Anh</a:t>
            </a:r>
            <a:endParaRPr lang="en-US" sz="1400" dirty="0">
              <a:latin typeface="Montserrat"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1"/>
        <p:cNvGrpSpPr/>
        <p:nvPr/>
      </p:nvGrpSpPr>
      <p:grpSpPr>
        <a:xfrm>
          <a:off x="0" y="0"/>
          <a:ext cx="0" cy="0"/>
          <a:chOff x="0" y="0"/>
          <a:chExt cx="0" cy="0"/>
        </a:xfrm>
      </p:grpSpPr>
      <p:sp>
        <p:nvSpPr>
          <p:cNvPr id="4633" name="Google Shape;4633;p51"/>
          <p:cNvSpPr txBox="1">
            <a:spLocks noGrp="1"/>
          </p:cNvSpPr>
          <p:nvPr>
            <p:ph type="title"/>
          </p:nvPr>
        </p:nvSpPr>
        <p:spPr>
          <a:xfrm>
            <a:off x="720000" y="372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7A0C0C"/>
                </a:solidFill>
                <a:latin typeface="#9Slide03 Jura Bold" panose="00000800000000000000" pitchFamily="2" charset="0"/>
              </a:rPr>
              <a:t>Bước 2: </a:t>
            </a:r>
            <a:r>
              <a:rPr lang="en-US" dirty="0" err="1">
                <a:solidFill>
                  <a:srgbClr val="253035"/>
                </a:solidFill>
                <a:latin typeface="#9Slide03 Jura Bold" panose="00000800000000000000" pitchFamily="2" charset="0"/>
              </a:rPr>
              <a:t>Gửi</a:t>
            </a:r>
            <a:r>
              <a:rPr lang="en-US" dirty="0">
                <a:solidFill>
                  <a:srgbClr val="253035"/>
                </a:solidFill>
                <a:latin typeface="#9Slide03 Jura Bold" panose="00000800000000000000" pitchFamily="2" charset="0"/>
              </a:rPr>
              <a:t> </a:t>
            </a:r>
            <a:r>
              <a:rPr lang="en-US" dirty="0" err="1">
                <a:solidFill>
                  <a:srgbClr val="253035"/>
                </a:solidFill>
                <a:latin typeface="#9Slide03 Jura Bold" panose="00000800000000000000" pitchFamily="2" charset="0"/>
              </a:rPr>
              <a:t>dữ</a:t>
            </a:r>
            <a:r>
              <a:rPr lang="en-US" dirty="0">
                <a:solidFill>
                  <a:srgbClr val="253035"/>
                </a:solidFill>
                <a:latin typeface="#9Slide03 Jura Bold" panose="00000800000000000000" pitchFamily="2" charset="0"/>
              </a:rPr>
              <a:t> </a:t>
            </a:r>
            <a:r>
              <a:rPr lang="en-US" dirty="0" err="1">
                <a:solidFill>
                  <a:srgbClr val="253035"/>
                </a:solidFill>
                <a:latin typeface="#9Slide03 Jura Bold" panose="00000800000000000000" pitchFamily="2" charset="0"/>
              </a:rPr>
              <a:t>liệu</a:t>
            </a:r>
            <a:r>
              <a:rPr lang="en-US" dirty="0">
                <a:solidFill>
                  <a:srgbClr val="253035"/>
                </a:solidFill>
                <a:latin typeface="#9Slide03 Jura Bold" panose="00000800000000000000" pitchFamily="2" charset="0"/>
              </a:rPr>
              <a:t> </a:t>
            </a:r>
            <a:r>
              <a:rPr lang="en-US" dirty="0" err="1">
                <a:solidFill>
                  <a:srgbClr val="253035"/>
                </a:solidFill>
                <a:latin typeface="#9Slide03 Jura Bold" panose="00000800000000000000" pitchFamily="2" charset="0"/>
              </a:rPr>
              <a:t>nhiệt</a:t>
            </a:r>
            <a:r>
              <a:rPr lang="en-US" dirty="0">
                <a:solidFill>
                  <a:srgbClr val="253035"/>
                </a:solidFill>
                <a:latin typeface="#9Slide03 Jura Bold" panose="00000800000000000000" pitchFamily="2" charset="0"/>
              </a:rPr>
              <a:t> </a:t>
            </a:r>
            <a:r>
              <a:rPr lang="en-US" dirty="0" err="1">
                <a:solidFill>
                  <a:srgbClr val="253035"/>
                </a:solidFill>
                <a:latin typeface="#9Slide03 Jura Bold" panose="00000800000000000000" pitchFamily="2" charset="0"/>
              </a:rPr>
              <a:t>độ</a:t>
            </a:r>
            <a:endParaRPr dirty="0">
              <a:solidFill>
                <a:srgbClr val="D9D9D9"/>
              </a:solidFill>
              <a:latin typeface="#9Slide03 Jura Bold" panose="00000800000000000000" pitchFamily="2" charset="0"/>
            </a:endParaRPr>
          </a:p>
        </p:txBody>
      </p:sp>
      <p:sp>
        <p:nvSpPr>
          <p:cNvPr id="14" name="Google Shape;4381;p37">
            <a:extLst>
              <a:ext uri="{FF2B5EF4-FFF2-40B4-BE49-F238E27FC236}">
                <a16:creationId xmlns:a16="http://schemas.microsoft.com/office/drawing/2014/main" id="{401A28CC-AB5A-49B4-ADA3-8A8BF97B0506}"/>
              </a:ext>
            </a:extLst>
          </p:cNvPr>
          <p:cNvSpPr txBox="1">
            <a:spLocks/>
          </p:cNvSpPr>
          <p:nvPr/>
        </p:nvSpPr>
        <p:spPr>
          <a:xfrm>
            <a:off x="7213600" y="13062"/>
            <a:ext cx="2006600"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PHÂN TÍCH ĐỀ TÀI</a:t>
            </a:r>
          </a:p>
        </p:txBody>
      </p:sp>
      <p:sp>
        <p:nvSpPr>
          <p:cNvPr id="15" name="Google Shape;4382;p37">
            <a:extLst>
              <a:ext uri="{FF2B5EF4-FFF2-40B4-BE49-F238E27FC236}">
                <a16:creationId xmlns:a16="http://schemas.microsoft.com/office/drawing/2014/main" id="{29C95BDC-A109-4D1F-A001-17923BB8F856}"/>
              </a:ext>
            </a:extLst>
          </p:cNvPr>
          <p:cNvSpPr txBox="1">
            <a:spLocks/>
          </p:cNvSpPr>
          <p:nvPr/>
        </p:nvSpPr>
        <p:spPr>
          <a:xfrm>
            <a:off x="6872588" y="130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01</a:t>
            </a:r>
          </a:p>
        </p:txBody>
      </p:sp>
      <p:pic>
        <p:nvPicPr>
          <p:cNvPr id="3" name="Hình ảnh 2" descr="Ảnh có chứa văn bản, ký hiệu, thiết bị, thiết bị đo&#10;&#10;Mô tả được tạo tự động">
            <a:extLst>
              <a:ext uri="{FF2B5EF4-FFF2-40B4-BE49-F238E27FC236}">
                <a16:creationId xmlns:a16="http://schemas.microsoft.com/office/drawing/2014/main" id="{286276CE-1119-4CB3-8AAF-E2F58D128E6D}"/>
              </a:ext>
            </a:extLst>
          </p:cNvPr>
          <p:cNvPicPr>
            <a:picLocks noChangeAspect="1"/>
          </p:cNvPicPr>
          <p:nvPr/>
        </p:nvPicPr>
        <p:blipFill>
          <a:blip r:embed="rId3"/>
          <a:stretch>
            <a:fillRect/>
          </a:stretch>
        </p:blipFill>
        <p:spPr>
          <a:xfrm>
            <a:off x="395146" y="1287459"/>
            <a:ext cx="4205037" cy="2007747"/>
          </a:xfrm>
          <a:prstGeom prst="rect">
            <a:avLst/>
          </a:prstGeom>
        </p:spPr>
      </p:pic>
      <p:pic>
        <p:nvPicPr>
          <p:cNvPr id="5" name="Hình ảnh 4" descr="Ảnh có chứa văn bản, ký hiệu, thiết bị, thiết bị đo&#10;&#10;Mô tả được tạo tự động">
            <a:extLst>
              <a:ext uri="{FF2B5EF4-FFF2-40B4-BE49-F238E27FC236}">
                <a16:creationId xmlns:a16="http://schemas.microsoft.com/office/drawing/2014/main" id="{67942FF3-DB4D-45A9-8FD5-633C440F772F}"/>
              </a:ext>
            </a:extLst>
          </p:cNvPr>
          <p:cNvPicPr>
            <a:picLocks noChangeAspect="1"/>
          </p:cNvPicPr>
          <p:nvPr/>
        </p:nvPicPr>
        <p:blipFill>
          <a:blip r:embed="rId4"/>
          <a:stretch>
            <a:fillRect/>
          </a:stretch>
        </p:blipFill>
        <p:spPr>
          <a:xfrm>
            <a:off x="4600183" y="1287459"/>
            <a:ext cx="4205037" cy="2011409"/>
          </a:xfrm>
          <a:prstGeom prst="rect">
            <a:avLst/>
          </a:prstGeom>
        </p:spPr>
      </p:pic>
      <p:sp>
        <p:nvSpPr>
          <p:cNvPr id="10" name="Google Shape;4381;p37">
            <a:extLst>
              <a:ext uri="{FF2B5EF4-FFF2-40B4-BE49-F238E27FC236}">
                <a16:creationId xmlns:a16="http://schemas.microsoft.com/office/drawing/2014/main" id="{4F7E1CB4-A1C0-468E-8B3F-674B656D2987}"/>
              </a:ext>
            </a:extLst>
          </p:cNvPr>
          <p:cNvSpPr txBox="1">
            <a:spLocks/>
          </p:cNvSpPr>
          <p:nvPr/>
        </p:nvSpPr>
        <p:spPr>
          <a:xfrm>
            <a:off x="720000" y="3427558"/>
            <a:ext cx="7942737" cy="1343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just">
              <a:lnSpc>
                <a:spcPct val="150000"/>
              </a:lnSpc>
            </a:pPr>
            <a:r>
              <a:rPr lang="en-US" sz="1300" dirty="0">
                <a:solidFill>
                  <a:srgbClr val="253035"/>
                </a:solidFill>
                <a:latin typeface="Montserrat" panose="00000500000000000000" pitchFamily="2" charset="0"/>
              </a:rPr>
              <a:t>DHT </a:t>
            </a:r>
            <a:r>
              <a:rPr lang="en-US" sz="1300" dirty="0" err="1">
                <a:solidFill>
                  <a:srgbClr val="253035"/>
                </a:solidFill>
                <a:latin typeface="Montserrat" panose="00000500000000000000" pitchFamily="2" charset="0"/>
              </a:rPr>
              <a:t>gửi</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liên</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tiếp</a:t>
            </a:r>
            <a:r>
              <a:rPr lang="en-US" sz="1300" dirty="0">
                <a:solidFill>
                  <a:srgbClr val="253035"/>
                </a:solidFill>
                <a:latin typeface="Montserrat" panose="00000500000000000000" pitchFamily="2" charset="0"/>
              </a:rPr>
              <a:t> 40 bit 0 </a:t>
            </a:r>
            <a:r>
              <a:rPr lang="en-US" sz="1300" dirty="0" err="1">
                <a:solidFill>
                  <a:srgbClr val="253035"/>
                </a:solidFill>
                <a:latin typeface="Montserrat" panose="00000500000000000000" pitchFamily="2" charset="0"/>
              </a:rPr>
              <a:t>hoặc</a:t>
            </a:r>
            <a:r>
              <a:rPr lang="en-US" sz="1300" dirty="0">
                <a:solidFill>
                  <a:srgbClr val="253035"/>
                </a:solidFill>
                <a:latin typeface="Montserrat" panose="00000500000000000000" pitchFamily="2" charset="0"/>
              </a:rPr>
              <a:t> 1 </a:t>
            </a:r>
            <a:r>
              <a:rPr lang="en-US" sz="1300" dirty="0" err="1">
                <a:solidFill>
                  <a:srgbClr val="253035"/>
                </a:solidFill>
                <a:latin typeface="Montserrat" panose="00000500000000000000" pitchFamily="2" charset="0"/>
              </a:rPr>
              <a:t>về</a:t>
            </a:r>
            <a:r>
              <a:rPr lang="en-US" sz="1300" dirty="0">
                <a:solidFill>
                  <a:srgbClr val="253035"/>
                </a:solidFill>
                <a:latin typeface="Montserrat" panose="00000500000000000000" pitchFamily="2" charset="0"/>
              </a:rPr>
              <a:t> MCU, chia </a:t>
            </a:r>
            <a:r>
              <a:rPr lang="en-US" sz="1300" dirty="0" err="1">
                <a:solidFill>
                  <a:srgbClr val="253035"/>
                </a:solidFill>
                <a:latin typeface="Montserrat" panose="00000500000000000000" pitchFamily="2" charset="0"/>
              </a:rPr>
              <a:t>thành</a:t>
            </a:r>
            <a:r>
              <a:rPr lang="en-US" sz="1300" dirty="0">
                <a:solidFill>
                  <a:srgbClr val="253035"/>
                </a:solidFill>
                <a:latin typeface="Montserrat" panose="00000500000000000000" pitchFamily="2" charset="0"/>
              </a:rPr>
              <a:t> 5 Byte </a:t>
            </a:r>
            <a:r>
              <a:rPr lang="en-US" sz="1300" dirty="0" err="1">
                <a:solidFill>
                  <a:srgbClr val="253035"/>
                </a:solidFill>
                <a:latin typeface="Montserrat" panose="00000500000000000000" pitchFamily="2" charset="0"/>
              </a:rPr>
              <a:t>kết</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quả</a:t>
            </a:r>
            <a:r>
              <a:rPr lang="en-US" sz="1300" dirty="0">
                <a:solidFill>
                  <a:srgbClr val="253035"/>
                </a:solidFill>
                <a:latin typeface="Montserrat" panose="00000500000000000000" pitchFamily="2" charset="0"/>
              </a:rPr>
              <a:t>.</a:t>
            </a:r>
          </a:p>
          <a:p>
            <a:pPr algn="just">
              <a:lnSpc>
                <a:spcPct val="150000"/>
              </a:lnSpc>
            </a:pPr>
            <a:r>
              <a:rPr lang="en-US" sz="1300" dirty="0">
                <a:solidFill>
                  <a:srgbClr val="253035"/>
                </a:solidFill>
                <a:latin typeface="Montserrat" panose="00000500000000000000" pitchFamily="2" charset="0"/>
              </a:rPr>
              <a:t>Byte 1: </a:t>
            </a:r>
            <a:r>
              <a:rPr lang="en-US" sz="1300" dirty="0" err="1">
                <a:solidFill>
                  <a:srgbClr val="253035"/>
                </a:solidFill>
                <a:latin typeface="Montserrat" panose="00000500000000000000" pitchFamily="2" charset="0"/>
              </a:rPr>
              <a:t>Phần</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nguyên</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độ</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ẩm</a:t>
            </a:r>
            <a:r>
              <a:rPr lang="en-US" sz="1300" dirty="0">
                <a:solidFill>
                  <a:srgbClr val="253035"/>
                </a:solidFill>
                <a:latin typeface="Montserrat" panose="00000500000000000000" pitchFamily="2" charset="0"/>
              </a:rPr>
              <a:t>, Byte 2: </a:t>
            </a:r>
            <a:r>
              <a:rPr lang="en-US" sz="1300" dirty="0" err="1">
                <a:solidFill>
                  <a:srgbClr val="253035"/>
                </a:solidFill>
                <a:latin typeface="Montserrat" panose="00000500000000000000" pitchFamily="2" charset="0"/>
              </a:rPr>
              <a:t>Phần</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thập</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phân</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độ</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ẩm</a:t>
            </a:r>
            <a:r>
              <a:rPr lang="en-US" sz="1300" dirty="0">
                <a:solidFill>
                  <a:srgbClr val="253035"/>
                </a:solidFill>
                <a:latin typeface="Montserrat" panose="00000500000000000000" pitchFamily="2" charset="0"/>
              </a:rPr>
              <a:t>, Byte 3: </a:t>
            </a:r>
            <a:r>
              <a:rPr lang="en-US" sz="1300" dirty="0" err="1">
                <a:solidFill>
                  <a:srgbClr val="253035"/>
                </a:solidFill>
                <a:latin typeface="Montserrat" panose="00000500000000000000" pitchFamily="2" charset="0"/>
              </a:rPr>
              <a:t>Phần</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nguyên</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nhiệt</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độ</a:t>
            </a:r>
            <a:r>
              <a:rPr lang="en-US" sz="1300" dirty="0">
                <a:solidFill>
                  <a:srgbClr val="253035"/>
                </a:solidFill>
                <a:latin typeface="Montserrat" panose="00000500000000000000" pitchFamily="2" charset="0"/>
              </a:rPr>
              <a:t>, Byte 4: </a:t>
            </a:r>
            <a:r>
              <a:rPr lang="en-US" sz="1300" dirty="0" err="1">
                <a:solidFill>
                  <a:srgbClr val="253035"/>
                </a:solidFill>
                <a:latin typeface="Montserrat" panose="00000500000000000000" pitchFamily="2" charset="0"/>
              </a:rPr>
              <a:t>Phần</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thập</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phân</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nhiệt</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độ</a:t>
            </a:r>
            <a:r>
              <a:rPr lang="en-US" sz="1300" dirty="0">
                <a:solidFill>
                  <a:srgbClr val="253035"/>
                </a:solidFill>
                <a:latin typeface="Montserrat" panose="00000500000000000000" pitchFamily="2" charset="0"/>
              </a:rPr>
              <a:t>, Byte 5: Parity Byte – </a:t>
            </a:r>
            <a:r>
              <a:rPr lang="en-US" sz="1300" dirty="0" err="1">
                <a:solidFill>
                  <a:srgbClr val="253035"/>
                </a:solidFill>
                <a:latin typeface="Montserrat" panose="00000500000000000000" pitchFamily="2" charset="0"/>
              </a:rPr>
              <a:t>Kiểm</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tra</a:t>
            </a:r>
            <a:r>
              <a:rPr lang="en-US" sz="1300" dirty="0">
                <a:solidFill>
                  <a:srgbClr val="253035"/>
                </a:solidFill>
                <a:latin typeface="Montserrat" panose="00000500000000000000" pitchFamily="2" charset="0"/>
              </a:rPr>
              <a:t> </a:t>
            </a:r>
            <a:r>
              <a:rPr lang="en-US" sz="1300" dirty="0" err="1">
                <a:solidFill>
                  <a:srgbClr val="253035"/>
                </a:solidFill>
                <a:latin typeface="Montserrat" panose="00000500000000000000" pitchFamily="2" charset="0"/>
              </a:rPr>
              <a:t>tổng</a:t>
            </a:r>
            <a:r>
              <a:rPr lang="en-US" sz="1300" dirty="0">
                <a:solidFill>
                  <a:srgbClr val="253035"/>
                </a:solidFill>
                <a:latin typeface="Montserrat" panose="00000500000000000000" pitchFamily="2" charset="0"/>
              </a:rPr>
              <a:t>.</a:t>
            </a:r>
          </a:p>
        </p:txBody>
      </p:sp>
      <p:sp>
        <p:nvSpPr>
          <p:cNvPr id="11" name="Hộp Văn bản 10">
            <a:extLst>
              <a:ext uri="{FF2B5EF4-FFF2-40B4-BE49-F238E27FC236}">
                <a16:creationId xmlns:a16="http://schemas.microsoft.com/office/drawing/2014/main" id="{828993D5-BBA0-4B75-ADB3-12437540BBD3}"/>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10</a:t>
            </a:r>
          </a:p>
        </p:txBody>
      </p:sp>
    </p:spTree>
    <p:extLst>
      <p:ext uri="{BB962C8B-B14F-4D97-AF65-F5344CB8AC3E}">
        <p14:creationId xmlns:p14="http://schemas.microsoft.com/office/powerpoint/2010/main" val="2083796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86"/>
        <p:cNvGrpSpPr/>
        <p:nvPr/>
      </p:nvGrpSpPr>
      <p:grpSpPr>
        <a:xfrm>
          <a:off x="0" y="0"/>
          <a:ext cx="0" cy="0"/>
          <a:chOff x="0" y="0"/>
          <a:chExt cx="0" cy="0"/>
        </a:xfrm>
      </p:grpSpPr>
      <p:sp>
        <p:nvSpPr>
          <p:cNvPr id="4587" name="Google Shape;4587;p48"/>
          <p:cNvSpPr txBox="1">
            <a:spLocks noGrp="1"/>
          </p:cNvSpPr>
          <p:nvPr>
            <p:ph type="title"/>
          </p:nvPr>
        </p:nvSpPr>
        <p:spPr>
          <a:xfrm>
            <a:off x="720000" y="3589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9Slide03 Jura Bold" panose="00000800000000000000" pitchFamily="2" charset="0"/>
              </a:rPr>
              <a:t>YÊU CẦU </a:t>
            </a:r>
            <a:r>
              <a:rPr lang="en" dirty="0">
                <a:solidFill>
                  <a:srgbClr val="253035"/>
                </a:solidFill>
                <a:latin typeface="#9Slide03 Jura Bold" panose="00000800000000000000" pitchFamily="2" charset="0"/>
              </a:rPr>
              <a:t>KỸ THUẬT</a:t>
            </a:r>
            <a:endParaRPr dirty="0">
              <a:solidFill>
                <a:srgbClr val="253035"/>
              </a:solidFill>
              <a:latin typeface="#9Slide03 Jura Bold" panose="00000800000000000000" pitchFamily="2" charset="0"/>
            </a:endParaRPr>
          </a:p>
        </p:txBody>
      </p:sp>
      <p:sp>
        <p:nvSpPr>
          <p:cNvPr id="4" name="Google Shape;4381;p37">
            <a:extLst>
              <a:ext uri="{FF2B5EF4-FFF2-40B4-BE49-F238E27FC236}">
                <a16:creationId xmlns:a16="http://schemas.microsoft.com/office/drawing/2014/main" id="{4E98A051-AC7B-4B2D-B689-0C8B33D4C9D0}"/>
              </a:ext>
            </a:extLst>
          </p:cNvPr>
          <p:cNvSpPr txBox="1">
            <a:spLocks/>
          </p:cNvSpPr>
          <p:nvPr/>
        </p:nvSpPr>
        <p:spPr>
          <a:xfrm>
            <a:off x="7213600" y="13062"/>
            <a:ext cx="2006600"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PHÂN TÍCH ĐỀ TÀI</a:t>
            </a:r>
          </a:p>
        </p:txBody>
      </p:sp>
      <p:sp>
        <p:nvSpPr>
          <p:cNvPr id="5" name="Google Shape;4382;p37">
            <a:extLst>
              <a:ext uri="{FF2B5EF4-FFF2-40B4-BE49-F238E27FC236}">
                <a16:creationId xmlns:a16="http://schemas.microsoft.com/office/drawing/2014/main" id="{227220C5-C081-4891-8E87-FE0B8343D93E}"/>
              </a:ext>
            </a:extLst>
          </p:cNvPr>
          <p:cNvSpPr txBox="1">
            <a:spLocks/>
          </p:cNvSpPr>
          <p:nvPr/>
        </p:nvSpPr>
        <p:spPr>
          <a:xfrm>
            <a:off x="6872588" y="130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01</a:t>
            </a:r>
          </a:p>
        </p:txBody>
      </p:sp>
      <p:graphicFrame>
        <p:nvGraphicFramePr>
          <p:cNvPr id="7" name="Google Shape;4588;p48">
            <a:extLst>
              <a:ext uri="{FF2B5EF4-FFF2-40B4-BE49-F238E27FC236}">
                <a16:creationId xmlns:a16="http://schemas.microsoft.com/office/drawing/2014/main" id="{573D8C52-6154-417C-9F9B-801C5238DB33}"/>
              </a:ext>
            </a:extLst>
          </p:cNvPr>
          <p:cNvGraphicFramePr/>
          <p:nvPr>
            <p:extLst>
              <p:ext uri="{D42A27DB-BD31-4B8C-83A1-F6EECF244321}">
                <p14:modId xmlns:p14="http://schemas.microsoft.com/office/powerpoint/2010/main" val="3452515353"/>
              </p:ext>
            </p:extLst>
          </p:nvPr>
        </p:nvGraphicFramePr>
        <p:xfrm>
          <a:off x="553452" y="1124511"/>
          <a:ext cx="8037096" cy="3570726"/>
        </p:xfrm>
        <a:graphic>
          <a:graphicData uri="http://schemas.openxmlformats.org/drawingml/2006/table">
            <a:tbl>
              <a:tblPr>
                <a:noFill/>
                <a:tableStyleId>{AA0E2BCC-4A3E-453A-AAC9-6414F2A96F09}</a:tableStyleId>
              </a:tblPr>
              <a:tblGrid>
                <a:gridCol w="1407695">
                  <a:extLst>
                    <a:ext uri="{9D8B030D-6E8A-4147-A177-3AD203B41FA5}">
                      <a16:colId xmlns:a16="http://schemas.microsoft.com/office/drawing/2014/main" val="20000"/>
                    </a:ext>
                  </a:extLst>
                </a:gridCol>
                <a:gridCol w="2266930">
                  <a:extLst>
                    <a:ext uri="{9D8B030D-6E8A-4147-A177-3AD203B41FA5}">
                      <a16:colId xmlns:a16="http://schemas.microsoft.com/office/drawing/2014/main" val="20001"/>
                    </a:ext>
                  </a:extLst>
                </a:gridCol>
                <a:gridCol w="4362471">
                  <a:extLst>
                    <a:ext uri="{9D8B030D-6E8A-4147-A177-3AD203B41FA5}">
                      <a16:colId xmlns:a16="http://schemas.microsoft.com/office/drawing/2014/main" val="20002"/>
                    </a:ext>
                  </a:extLst>
                </a:gridCol>
              </a:tblGrid>
              <a:tr h="416469">
                <a:tc>
                  <a:txBody>
                    <a:bodyPr/>
                    <a:lstStyle/>
                    <a:p>
                      <a:pPr marL="0" lvl="0" indent="0" algn="ctr" rtl="0">
                        <a:spcBef>
                          <a:spcPts val="0"/>
                        </a:spcBef>
                        <a:spcAft>
                          <a:spcPts val="0"/>
                        </a:spcAft>
                        <a:buNone/>
                      </a:pPr>
                      <a:r>
                        <a:rPr lang="en-US" sz="1300" b="1" err="1">
                          <a:solidFill>
                            <a:schemeClr val="lt2"/>
                          </a:solidFill>
                          <a:latin typeface="Montserrat" panose="00000500000000000000" pitchFamily="2" charset="0"/>
                          <a:ea typeface="ABeeZee"/>
                          <a:cs typeface="ABeeZee"/>
                          <a:sym typeface="ABeeZee"/>
                        </a:rPr>
                        <a:t>Yêu</a:t>
                      </a:r>
                      <a:r>
                        <a:rPr lang="en-US" sz="1300" b="1">
                          <a:solidFill>
                            <a:schemeClr val="lt2"/>
                          </a:solidFill>
                          <a:latin typeface="Montserrat" panose="00000500000000000000" pitchFamily="2" charset="0"/>
                          <a:ea typeface="ABeeZee"/>
                          <a:cs typeface="ABeeZee"/>
                          <a:sym typeface="ABeeZee"/>
                        </a:rPr>
                        <a:t> </a:t>
                      </a:r>
                      <a:r>
                        <a:rPr lang="en-US" sz="1300" b="1" err="1">
                          <a:solidFill>
                            <a:schemeClr val="lt2"/>
                          </a:solidFill>
                          <a:latin typeface="Montserrat" panose="00000500000000000000" pitchFamily="2" charset="0"/>
                          <a:ea typeface="ABeeZee"/>
                          <a:cs typeface="Arial"/>
                          <a:sym typeface="ABeeZee"/>
                        </a:rPr>
                        <a:t>cầu</a:t>
                      </a:r>
                      <a:endParaRPr sz="1300" b="1">
                        <a:solidFill>
                          <a:schemeClr val="lt2"/>
                        </a:solidFill>
                        <a:latin typeface="Montserrat" panose="00000500000000000000" pitchFamily="2" charset="0"/>
                        <a:ea typeface="ABeeZee"/>
                        <a:cs typeface="Arial"/>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1" err="1">
                          <a:solidFill>
                            <a:schemeClr val="lt2"/>
                          </a:solidFill>
                          <a:latin typeface="Montserrat" panose="00000500000000000000" pitchFamily="2" charset="0"/>
                          <a:ea typeface="ABeeZee"/>
                          <a:cs typeface="ABeeZee"/>
                          <a:sym typeface="ABeeZee"/>
                        </a:rPr>
                        <a:t>Đặc</a:t>
                      </a:r>
                      <a:r>
                        <a:rPr lang="en-US" sz="1300" b="1">
                          <a:solidFill>
                            <a:schemeClr val="lt2"/>
                          </a:solidFill>
                          <a:latin typeface="Montserrat" panose="00000500000000000000" pitchFamily="2" charset="0"/>
                          <a:ea typeface="ABeeZee"/>
                          <a:cs typeface="ABeeZee"/>
                          <a:sym typeface="ABeeZee"/>
                        </a:rPr>
                        <a:t> </a:t>
                      </a:r>
                      <a:r>
                        <a:rPr lang="en-US" sz="1300" b="1" err="1">
                          <a:solidFill>
                            <a:schemeClr val="lt2"/>
                          </a:solidFill>
                          <a:latin typeface="Montserrat" panose="00000500000000000000" pitchFamily="2" charset="0"/>
                          <a:ea typeface="ABeeZee"/>
                          <a:cs typeface="ABeeZee"/>
                          <a:sym typeface="ABeeZee"/>
                        </a:rPr>
                        <a:t>điểm</a:t>
                      </a:r>
                      <a:endParaRPr sz="1300" b="1">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1">
                          <a:solidFill>
                            <a:schemeClr val="lt2"/>
                          </a:solidFill>
                          <a:latin typeface="Montserrat" panose="00000500000000000000" pitchFamily="2" charset="0"/>
                          <a:ea typeface="ABeeZee"/>
                          <a:cs typeface="ABeeZee"/>
                          <a:sym typeface="ABeeZee"/>
                        </a:rPr>
                        <a:t>Chi </a:t>
                      </a:r>
                      <a:r>
                        <a:rPr lang="en-US" sz="1300" b="1" err="1">
                          <a:solidFill>
                            <a:schemeClr val="lt2"/>
                          </a:solidFill>
                          <a:latin typeface="Montserrat" panose="00000500000000000000" pitchFamily="2" charset="0"/>
                          <a:ea typeface="ABeeZee"/>
                          <a:cs typeface="ABeeZee"/>
                          <a:sym typeface="ABeeZee"/>
                        </a:rPr>
                        <a:t>tiết</a:t>
                      </a:r>
                      <a:endParaRPr sz="1300" b="1">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6469">
                <a:tc rowSpan="2">
                  <a:txBody>
                    <a:bodyPr/>
                    <a:lstStyle/>
                    <a:p>
                      <a:pPr marL="0" lvl="0" indent="0" algn="ctr" rtl="0">
                        <a:spcBef>
                          <a:spcPts val="0"/>
                        </a:spcBef>
                        <a:spcAft>
                          <a:spcPts val="0"/>
                        </a:spcAft>
                        <a:buNone/>
                      </a:pPr>
                      <a:r>
                        <a:rPr lang="en-US" sz="1300" b="1" err="1">
                          <a:solidFill>
                            <a:schemeClr val="lt2"/>
                          </a:solidFill>
                          <a:latin typeface="Montserrat" panose="00000500000000000000" pitchFamily="2" charset="0"/>
                          <a:ea typeface="ABeeZee"/>
                          <a:cs typeface="ABeeZee"/>
                          <a:sym typeface="ABeeZee"/>
                        </a:rPr>
                        <a:t>Chức</a:t>
                      </a:r>
                      <a:r>
                        <a:rPr lang="en-US" sz="1300" b="1">
                          <a:solidFill>
                            <a:schemeClr val="lt2"/>
                          </a:solidFill>
                          <a:latin typeface="Montserrat" panose="00000500000000000000" pitchFamily="2" charset="0"/>
                          <a:ea typeface="ABeeZee"/>
                          <a:cs typeface="ABeeZee"/>
                          <a:sym typeface="ABeeZee"/>
                        </a:rPr>
                        <a:t> </a:t>
                      </a:r>
                      <a:r>
                        <a:rPr lang="en-US" sz="1300" b="1" err="1">
                          <a:solidFill>
                            <a:schemeClr val="lt2"/>
                          </a:solidFill>
                          <a:latin typeface="Montserrat" panose="00000500000000000000" pitchFamily="2" charset="0"/>
                          <a:ea typeface="ABeeZee"/>
                          <a:cs typeface="ABeeZee"/>
                          <a:sym typeface="ABeeZee"/>
                        </a:rPr>
                        <a:t>năng</a:t>
                      </a:r>
                      <a:endParaRPr sz="1300" b="1">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err="1">
                          <a:solidFill>
                            <a:schemeClr val="lt2"/>
                          </a:solidFill>
                          <a:latin typeface="Montserrat" panose="00000500000000000000" pitchFamily="2" charset="0"/>
                          <a:ea typeface="ABeeZee"/>
                          <a:cs typeface="ABeeZee"/>
                          <a:sym typeface="ABeeZee"/>
                        </a:rPr>
                        <a:t>Phần</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cứng</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Phần</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mềm</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err="1">
                          <a:solidFill>
                            <a:schemeClr val="lt2"/>
                          </a:solidFill>
                          <a:latin typeface="Montserrat" panose="00000500000000000000" pitchFamily="2" charset="0"/>
                          <a:ea typeface="ABeeZee"/>
                          <a:cs typeface="ABeeZee"/>
                          <a:sym typeface="ABeeZee"/>
                        </a:rPr>
                        <a:t>Sử</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dụng</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cảm</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biến</a:t>
                      </a:r>
                      <a:r>
                        <a:rPr lang="en-US" sz="1300" b="0">
                          <a:solidFill>
                            <a:schemeClr val="lt2"/>
                          </a:solidFill>
                          <a:latin typeface="Montserrat" panose="00000500000000000000" pitchFamily="2" charset="0"/>
                          <a:ea typeface="ABeeZee"/>
                          <a:cs typeface="ABeeZee"/>
                          <a:sym typeface="ABeeZee"/>
                        </a:rPr>
                        <a:t> DHT22 </a:t>
                      </a:r>
                      <a:r>
                        <a:rPr lang="en-US" sz="1300" b="0" err="1">
                          <a:solidFill>
                            <a:schemeClr val="lt2"/>
                          </a:solidFill>
                          <a:latin typeface="Montserrat" panose="00000500000000000000" pitchFamily="2" charset="0"/>
                          <a:ea typeface="ABeeZee"/>
                          <a:cs typeface="ABeeZee"/>
                          <a:sym typeface="ABeeZee"/>
                        </a:rPr>
                        <a:t>và</a:t>
                      </a:r>
                      <a:r>
                        <a:rPr lang="en-US" sz="1300" b="0">
                          <a:solidFill>
                            <a:schemeClr val="lt2"/>
                          </a:solidFill>
                          <a:latin typeface="Montserrat" panose="00000500000000000000" pitchFamily="2" charset="0"/>
                          <a:ea typeface="ABeeZee"/>
                          <a:cs typeface="ABeeZee"/>
                          <a:sym typeface="ABeeZee"/>
                        </a:rPr>
                        <a:t> MCU ESP32</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6469">
                <a:tc vMerge="1">
                  <a:txBody>
                    <a:bodyPr/>
                    <a:lstStyle/>
                    <a:p>
                      <a:pPr marL="0" lvl="0" indent="0" algn="ctr" rtl="0">
                        <a:spcBef>
                          <a:spcPts val="0"/>
                        </a:spcBef>
                        <a:spcAft>
                          <a:spcPts val="0"/>
                        </a:spcAft>
                        <a:buNone/>
                      </a:pPr>
                      <a:endParaRPr sz="1600">
                        <a:solidFill>
                          <a:schemeClr val="lt2"/>
                        </a:solidFill>
                        <a:latin typeface="ABeeZee"/>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err="1">
                          <a:solidFill>
                            <a:schemeClr val="lt2"/>
                          </a:solidFill>
                          <a:latin typeface="Montserrat" panose="00000500000000000000" pitchFamily="2" charset="0"/>
                          <a:ea typeface="ABeeZee"/>
                          <a:cs typeface="ABeeZee"/>
                          <a:sym typeface="ABeeZee"/>
                        </a:rPr>
                        <a:t>Hiển</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thị</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err="1">
                          <a:solidFill>
                            <a:schemeClr val="lt2"/>
                          </a:solidFill>
                          <a:latin typeface="Montserrat" panose="00000500000000000000" pitchFamily="2" charset="0"/>
                          <a:ea typeface="ABeeZee"/>
                          <a:cs typeface="ABeeZee"/>
                          <a:sym typeface="ABeeZee"/>
                        </a:rPr>
                        <a:t>Thông</a:t>
                      </a:r>
                      <a:r>
                        <a:rPr lang="en-US" sz="1300" b="0">
                          <a:solidFill>
                            <a:schemeClr val="lt2"/>
                          </a:solidFill>
                          <a:latin typeface="Montserrat" panose="00000500000000000000" pitchFamily="2" charset="0"/>
                          <a:ea typeface="ABeeZee"/>
                          <a:cs typeface="ABeeZee"/>
                          <a:sym typeface="ABeeZee"/>
                        </a:rPr>
                        <a:t> qua </a:t>
                      </a:r>
                      <a:r>
                        <a:rPr lang="en-US" sz="1300" b="0" err="1">
                          <a:solidFill>
                            <a:schemeClr val="lt2"/>
                          </a:solidFill>
                          <a:latin typeface="Montserrat" panose="00000500000000000000" pitchFamily="2" charset="0"/>
                          <a:ea typeface="ABeeZee"/>
                          <a:cs typeface="ABeeZee"/>
                          <a:sym typeface="ABeeZee"/>
                        </a:rPr>
                        <a:t>Thingspeak</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6469">
                <a:tc rowSpan="6">
                  <a:txBody>
                    <a:bodyPr/>
                    <a:lstStyle/>
                    <a:p>
                      <a:pPr marL="0" lvl="0" indent="0" algn="ctr" rtl="0">
                        <a:spcBef>
                          <a:spcPts val="0"/>
                        </a:spcBef>
                        <a:spcAft>
                          <a:spcPts val="0"/>
                        </a:spcAft>
                        <a:buNone/>
                      </a:pPr>
                      <a:r>
                        <a:rPr lang="en-US" sz="1300" b="1">
                          <a:solidFill>
                            <a:schemeClr val="lt2"/>
                          </a:solidFill>
                          <a:latin typeface="Montserrat" panose="00000500000000000000" pitchFamily="2" charset="0"/>
                          <a:ea typeface="ABeeZee"/>
                          <a:cs typeface="ABeeZee"/>
                          <a:sym typeface="ABeeZee"/>
                        </a:rPr>
                        <a:t>Phi </a:t>
                      </a:r>
                      <a:r>
                        <a:rPr lang="en-US" sz="1300" b="1" err="1">
                          <a:solidFill>
                            <a:schemeClr val="lt2"/>
                          </a:solidFill>
                          <a:latin typeface="Montserrat" panose="00000500000000000000" pitchFamily="2" charset="0"/>
                          <a:ea typeface="ABeeZee"/>
                          <a:cs typeface="ABeeZee"/>
                          <a:sym typeface="ABeeZee"/>
                        </a:rPr>
                        <a:t>chức</a:t>
                      </a:r>
                      <a:r>
                        <a:rPr lang="en-US" sz="1300" b="1">
                          <a:solidFill>
                            <a:schemeClr val="lt2"/>
                          </a:solidFill>
                          <a:latin typeface="Montserrat" panose="00000500000000000000" pitchFamily="2" charset="0"/>
                          <a:ea typeface="ABeeZee"/>
                          <a:cs typeface="ABeeZee"/>
                          <a:sym typeface="ABeeZee"/>
                        </a:rPr>
                        <a:t> </a:t>
                      </a:r>
                      <a:r>
                        <a:rPr lang="en-US" sz="1300" b="1" err="1">
                          <a:solidFill>
                            <a:schemeClr val="lt2"/>
                          </a:solidFill>
                          <a:latin typeface="Montserrat" panose="00000500000000000000" pitchFamily="2" charset="0"/>
                          <a:ea typeface="ABeeZee"/>
                          <a:cs typeface="ABeeZee"/>
                          <a:sym typeface="ABeeZee"/>
                        </a:rPr>
                        <a:t>năng</a:t>
                      </a:r>
                      <a:endParaRPr sz="1300" b="1">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rowSpan="2">
                  <a:txBody>
                    <a:bodyPr/>
                    <a:lstStyle/>
                    <a:p>
                      <a:pPr marL="0" lvl="0" indent="0" algn="ctr" rtl="0">
                        <a:spcBef>
                          <a:spcPts val="0"/>
                        </a:spcBef>
                        <a:spcAft>
                          <a:spcPts val="0"/>
                        </a:spcAft>
                        <a:buNone/>
                      </a:pPr>
                      <a:r>
                        <a:rPr lang="en-US" sz="1300" b="0" err="1">
                          <a:solidFill>
                            <a:schemeClr val="lt2"/>
                          </a:solidFill>
                          <a:latin typeface="Montserrat" panose="00000500000000000000" pitchFamily="2" charset="0"/>
                          <a:ea typeface="ABeeZee"/>
                          <a:cs typeface="ABeeZee"/>
                          <a:sym typeface="ABeeZee"/>
                        </a:rPr>
                        <a:t>Đặc</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điểm</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chung</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err="1">
                          <a:solidFill>
                            <a:schemeClr val="lt2"/>
                          </a:solidFill>
                          <a:latin typeface="Montserrat" panose="00000500000000000000" pitchFamily="2" charset="0"/>
                          <a:ea typeface="ABeeZee"/>
                          <a:cs typeface="ABeeZee"/>
                          <a:sym typeface="ABeeZee"/>
                        </a:rPr>
                        <a:t>Giá</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thành</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rẻ</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dễ</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dàng</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lắp</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đặt</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sửa</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chữa</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65019">
                <a:tc vMerge="1">
                  <a:txBody>
                    <a:bodyPr/>
                    <a:lstStyle/>
                    <a:p>
                      <a:pPr marL="0" lvl="0" indent="0" algn="ctr" rtl="0">
                        <a:spcBef>
                          <a:spcPts val="0"/>
                        </a:spcBef>
                        <a:spcAft>
                          <a:spcPts val="0"/>
                        </a:spcAft>
                        <a:buNone/>
                      </a:pPr>
                      <a:endParaRPr sz="1600">
                        <a:solidFill>
                          <a:schemeClr val="lt2"/>
                        </a:solidFill>
                        <a:latin typeface="ABeeZee"/>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vMerge="1">
                  <a:txBody>
                    <a:bodyPr/>
                    <a:lstStyle/>
                    <a:p>
                      <a:pPr marL="0" lvl="0" indent="0" algn="ctr" rtl="0">
                        <a:spcBef>
                          <a:spcPts val="0"/>
                        </a:spcBef>
                        <a:spcAft>
                          <a:spcPts val="0"/>
                        </a:spcAft>
                        <a:buNone/>
                      </a:pPr>
                      <a:endParaRPr sz="1600" b="1">
                        <a:solidFill>
                          <a:schemeClr val="lt2"/>
                        </a:solidFill>
                        <a:latin typeface="ABeeZee"/>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err="1">
                          <a:solidFill>
                            <a:schemeClr val="lt2"/>
                          </a:solidFill>
                          <a:latin typeface="Montserrat" panose="00000500000000000000" pitchFamily="2" charset="0"/>
                          <a:ea typeface="ABeeZee"/>
                          <a:cs typeface="ABeeZee"/>
                          <a:sym typeface="ABeeZee"/>
                        </a:rPr>
                        <a:t>Ổn</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định</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tiêu</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thụ</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điện</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năng</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thấp</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996981152"/>
                  </a:ext>
                </a:extLst>
              </a:tr>
              <a:tr h="265019">
                <a:tc vMerge="1">
                  <a:txBody>
                    <a:bodyPr/>
                    <a:lstStyle/>
                    <a:p>
                      <a:pPr marL="0" lvl="0" indent="0" algn="ctr" rtl="0">
                        <a:spcBef>
                          <a:spcPts val="0"/>
                        </a:spcBef>
                        <a:spcAft>
                          <a:spcPts val="0"/>
                        </a:spcAft>
                        <a:buNone/>
                      </a:pPr>
                      <a:endParaRPr sz="1600">
                        <a:solidFill>
                          <a:schemeClr val="lt2"/>
                        </a:solidFill>
                        <a:latin typeface="ABeeZee"/>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err="1">
                          <a:solidFill>
                            <a:schemeClr val="lt2"/>
                          </a:solidFill>
                          <a:latin typeface="Montserrat" panose="00000500000000000000" pitchFamily="2" charset="0"/>
                          <a:ea typeface="ABeeZee"/>
                          <a:cs typeface="ABeeZee"/>
                          <a:sym typeface="ABeeZee"/>
                        </a:rPr>
                        <a:t>Dải</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điện</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áp</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dirty="0" err="1">
                          <a:solidFill>
                            <a:schemeClr val="lt2"/>
                          </a:solidFill>
                          <a:latin typeface="Montserrat" panose="00000500000000000000" pitchFamily="2" charset="0"/>
                          <a:ea typeface="ABeeZee"/>
                          <a:cs typeface="ABeeZee"/>
                          <a:sym typeface="ABeeZee"/>
                        </a:rPr>
                        <a:t>Hoạt</a:t>
                      </a:r>
                      <a:r>
                        <a:rPr lang="en-US" sz="1300" b="0" dirty="0">
                          <a:solidFill>
                            <a:schemeClr val="lt2"/>
                          </a:solidFill>
                          <a:latin typeface="Montserrat" panose="00000500000000000000" pitchFamily="2" charset="0"/>
                          <a:ea typeface="ABeeZee"/>
                          <a:cs typeface="ABeeZee"/>
                          <a:sym typeface="ABeeZee"/>
                        </a:rPr>
                        <a:t> </a:t>
                      </a:r>
                      <a:r>
                        <a:rPr lang="en-US" sz="1300" b="0" dirty="0" err="1">
                          <a:solidFill>
                            <a:schemeClr val="lt2"/>
                          </a:solidFill>
                          <a:latin typeface="Montserrat" panose="00000500000000000000" pitchFamily="2" charset="0"/>
                          <a:ea typeface="ABeeZee"/>
                          <a:cs typeface="ABeeZee"/>
                          <a:sym typeface="ABeeZee"/>
                        </a:rPr>
                        <a:t>động</a:t>
                      </a:r>
                      <a:r>
                        <a:rPr lang="en-US" sz="1300" b="0" dirty="0">
                          <a:solidFill>
                            <a:schemeClr val="lt2"/>
                          </a:solidFill>
                          <a:latin typeface="Montserrat" panose="00000500000000000000" pitchFamily="2" charset="0"/>
                          <a:ea typeface="ABeeZee"/>
                          <a:cs typeface="ABeeZee"/>
                          <a:sym typeface="ABeeZee"/>
                        </a:rPr>
                        <a:t> </a:t>
                      </a:r>
                      <a:r>
                        <a:rPr lang="en-US" sz="1300" b="0" dirty="0" err="1">
                          <a:solidFill>
                            <a:schemeClr val="lt2"/>
                          </a:solidFill>
                          <a:latin typeface="Montserrat" panose="00000500000000000000" pitchFamily="2" charset="0"/>
                          <a:ea typeface="ABeeZee"/>
                          <a:cs typeface="ABeeZee"/>
                          <a:sym typeface="ABeeZee"/>
                        </a:rPr>
                        <a:t>từ</a:t>
                      </a:r>
                      <a:r>
                        <a:rPr lang="en-US" sz="1300" b="0" dirty="0">
                          <a:solidFill>
                            <a:schemeClr val="lt2"/>
                          </a:solidFill>
                          <a:latin typeface="Montserrat" panose="00000500000000000000" pitchFamily="2" charset="0"/>
                          <a:ea typeface="ABeeZee"/>
                          <a:cs typeface="ABeeZee"/>
                          <a:sym typeface="ABeeZee"/>
                        </a:rPr>
                        <a:t>: 3.3 – 6V DC (3.3V </a:t>
                      </a:r>
                      <a:r>
                        <a:rPr lang="en-US" sz="1300" b="0" dirty="0" err="1">
                          <a:solidFill>
                            <a:schemeClr val="lt2"/>
                          </a:solidFill>
                          <a:latin typeface="Montserrat" panose="00000500000000000000" pitchFamily="2" charset="0"/>
                          <a:ea typeface="ABeeZee"/>
                          <a:cs typeface="ABeeZee"/>
                          <a:sym typeface="ABeeZee"/>
                        </a:rPr>
                        <a:t>từ</a:t>
                      </a:r>
                      <a:r>
                        <a:rPr lang="en-US" sz="1300" b="0" dirty="0">
                          <a:solidFill>
                            <a:schemeClr val="lt2"/>
                          </a:solidFill>
                          <a:latin typeface="Montserrat" panose="00000500000000000000" pitchFamily="2" charset="0"/>
                          <a:ea typeface="ABeeZee"/>
                          <a:cs typeface="ABeeZee"/>
                          <a:sym typeface="ABeeZee"/>
                        </a:rPr>
                        <a:t> ESP)</a:t>
                      </a:r>
                      <a:endParaRPr sz="1300" b="0" dirty="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3328755500"/>
                  </a:ext>
                </a:extLst>
              </a:tr>
              <a:tr h="265019">
                <a:tc vMerge="1">
                  <a:txBody>
                    <a:bodyPr/>
                    <a:lstStyle/>
                    <a:p>
                      <a:pPr marL="0" lvl="0" indent="0" algn="ctr" rtl="0">
                        <a:spcBef>
                          <a:spcPts val="0"/>
                        </a:spcBef>
                        <a:spcAft>
                          <a:spcPts val="0"/>
                        </a:spcAft>
                        <a:buNone/>
                      </a:pPr>
                      <a:endParaRPr sz="1600">
                        <a:solidFill>
                          <a:schemeClr val="lt2"/>
                        </a:solidFill>
                        <a:latin typeface="ABeeZee"/>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err="1">
                          <a:solidFill>
                            <a:schemeClr val="lt2"/>
                          </a:solidFill>
                          <a:latin typeface="Montserrat" panose="00000500000000000000" pitchFamily="2" charset="0"/>
                          <a:ea typeface="ABeeZee"/>
                          <a:cs typeface="ABeeZee"/>
                          <a:sym typeface="ABeeZee"/>
                        </a:rPr>
                        <a:t>Dòng</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hoạt</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động</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a:solidFill>
                            <a:schemeClr val="lt2"/>
                          </a:solidFill>
                          <a:latin typeface="Montserrat" panose="00000500000000000000" pitchFamily="2" charset="0"/>
                          <a:ea typeface="ABeeZee"/>
                          <a:cs typeface="ABeeZee"/>
                          <a:sym typeface="ABeeZee"/>
                        </a:rPr>
                        <a:t>0.3 mA (</a:t>
                      </a:r>
                      <a:r>
                        <a:rPr lang="en-US" sz="1300" b="0" err="1">
                          <a:solidFill>
                            <a:schemeClr val="lt2"/>
                          </a:solidFill>
                          <a:latin typeface="Montserrat" panose="00000500000000000000" pitchFamily="2" charset="0"/>
                          <a:ea typeface="ABeeZee"/>
                          <a:cs typeface="ABeeZee"/>
                          <a:sym typeface="ABeeZee"/>
                        </a:rPr>
                        <a:t>đo</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và</a:t>
                      </a:r>
                      <a:r>
                        <a:rPr lang="en-US" sz="1300" b="0">
                          <a:solidFill>
                            <a:schemeClr val="lt2"/>
                          </a:solidFill>
                          <a:latin typeface="Montserrat" panose="00000500000000000000" pitchFamily="2" charset="0"/>
                          <a:ea typeface="ABeeZee"/>
                          <a:cs typeface="ABeeZee"/>
                          <a:sym typeface="ABeeZee"/>
                        </a:rPr>
                        <a:t> 60 </a:t>
                      </a:r>
                      <a:r>
                        <a:rPr lang="en-US" sz="1300" b="0" err="1">
                          <a:solidFill>
                            <a:schemeClr val="lt2"/>
                          </a:solidFill>
                          <a:latin typeface="Montserrat" panose="00000500000000000000" pitchFamily="2" charset="0"/>
                          <a:ea typeface="ABeeZee"/>
                          <a:cs typeface="ABeeZee"/>
                          <a:sym typeface="ABeeZee"/>
                        </a:rPr>
                        <a:t>uA</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chờ</a:t>
                      </a:r>
                      <a:r>
                        <a:rPr lang="en-US" sz="1300" b="0">
                          <a:solidFill>
                            <a:schemeClr val="lt2"/>
                          </a:solidFill>
                          <a:latin typeface="Montserrat" panose="00000500000000000000" pitchFamily="2" charset="0"/>
                          <a:ea typeface="ABeeZee"/>
                          <a:cs typeface="ABeeZee"/>
                          <a:sym typeface="ABeeZee"/>
                        </a:rPr>
                        <a:t>)</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2370752490"/>
                  </a:ext>
                </a:extLst>
              </a:tr>
              <a:tr h="265019">
                <a:tc vMerge="1">
                  <a:txBody>
                    <a:bodyPr/>
                    <a:lstStyle/>
                    <a:p>
                      <a:pPr marL="0" lvl="0" indent="0" algn="ctr" rtl="0">
                        <a:spcBef>
                          <a:spcPts val="0"/>
                        </a:spcBef>
                        <a:spcAft>
                          <a:spcPts val="0"/>
                        </a:spcAft>
                        <a:buNone/>
                      </a:pPr>
                      <a:endParaRPr sz="1600">
                        <a:solidFill>
                          <a:schemeClr val="lt2"/>
                        </a:solidFill>
                        <a:latin typeface="ABeeZee"/>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err="1">
                          <a:solidFill>
                            <a:schemeClr val="lt2"/>
                          </a:solidFill>
                          <a:latin typeface="Montserrat" panose="00000500000000000000" pitchFamily="2" charset="0"/>
                          <a:ea typeface="ABeeZee"/>
                          <a:cs typeface="ABeeZee"/>
                          <a:sym typeface="ABeeZee"/>
                        </a:rPr>
                        <a:t>Phạm</a:t>
                      </a:r>
                      <a:r>
                        <a:rPr lang="en-US" sz="1300" b="0">
                          <a:solidFill>
                            <a:schemeClr val="lt2"/>
                          </a:solidFill>
                          <a:latin typeface="Montserrat" panose="00000500000000000000" pitchFamily="2" charset="0"/>
                          <a:ea typeface="ABeeZee"/>
                          <a:cs typeface="ABeeZee"/>
                          <a:sym typeface="ABeeZee"/>
                        </a:rPr>
                        <a:t> vi </a:t>
                      </a:r>
                      <a:r>
                        <a:rPr lang="en-US" sz="1300" b="0" err="1">
                          <a:solidFill>
                            <a:schemeClr val="lt2"/>
                          </a:solidFill>
                          <a:latin typeface="Montserrat" panose="00000500000000000000" pitchFamily="2" charset="0"/>
                          <a:ea typeface="ABeeZee"/>
                          <a:cs typeface="ABeeZee"/>
                          <a:sym typeface="ABeeZee"/>
                        </a:rPr>
                        <a:t>đo</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i="0" u="none" strike="noStrike" cap="none">
                          <a:solidFill>
                            <a:srgbClr val="7A0C0C"/>
                          </a:solidFill>
                          <a:effectLst/>
                          <a:latin typeface="Montserrat" panose="00000500000000000000" pitchFamily="2" charset="0"/>
                          <a:ea typeface="Arial"/>
                          <a:cs typeface="Arial"/>
                          <a:sym typeface="Arial"/>
                        </a:rPr>
                        <a:t>-40 – 80°C</a:t>
                      </a:r>
                      <a:endParaRPr sz="1300" b="0">
                        <a:solidFill>
                          <a:srgbClr val="7A0C0C"/>
                        </a:solidFill>
                        <a:latin typeface="Montserrat" panose="00000500000000000000" pitchFamily="2" charset="0"/>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3160887432"/>
                  </a:ext>
                </a:extLst>
              </a:tr>
              <a:tr h="265019">
                <a:tc vMerge="1">
                  <a:txBody>
                    <a:bodyPr/>
                    <a:lstStyle/>
                    <a:p>
                      <a:pPr marL="0" lvl="0" indent="0" algn="ctr" rtl="0">
                        <a:spcBef>
                          <a:spcPts val="0"/>
                        </a:spcBef>
                        <a:spcAft>
                          <a:spcPts val="0"/>
                        </a:spcAft>
                        <a:buNone/>
                      </a:pPr>
                      <a:endParaRPr sz="1600">
                        <a:solidFill>
                          <a:schemeClr val="lt2"/>
                        </a:solidFill>
                        <a:latin typeface="ABeeZee"/>
                        <a:ea typeface="ABeeZee"/>
                        <a:cs typeface="ABeeZee"/>
                        <a:sym typeface="ABeeZee"/>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err="1">
                          <a:solidFill>
                            <a:schemeClr val="lt2"/>
                          </a:solidFill>
                          <a:latin typeface="Montserrat" panose="00000500000000000000" pitchFamily="2" charset="0"/>
                          <a:ea typeface="ABeeZee"/>
                          <a:cs typeface="ABeeZee"/>
                          <a:sym typeface="ABeeZee"/>
                        </a:rPr>
                        <a:t>Tần</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số</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lấy</a:t>
                      </a:r>
                      <a:r>
                        <a:rPr lang="en-US" sz="1300" b="0">
                          <a:solidFill>
                            <a:schemeClr val="lt2"/>
                          </a:solidFill>
                          <a:latin typeface="Montserrat" panose="00000500000000000000" pitchFamily="2" charset="0"/>
                          <a:ea typeface="ABeeZee"/>
                          <a:cs typeface="ABeeZee"/>
                          <a:sym typeface="ABeeZee"/>
                        </a:rPr>
                        <a:t> </a:t>
                      </a:r>
                      <a:r>
                        <a:rPr lang="en-US" sz="1300" b="0" err="1">
                          <a:solidFill>
                            <a:schemeClr val="lt2"/>
                          </a:solidFill>
                          <a:latin typeface="Montserrat" panose="00000500000000000000" pitchFamily="2" charset="0"/>
                          <a:ea typeface="ABeeZee"/>
                          <a:cs typeface="ABeeZee"/>
                          <a:sym typeface="ABeeZee"/>
                        </a:rPr>
                        <a:t>mẫu</a:t>
                      </a:r>
                      <a:endParaRPr sz="1300" b="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0" dirty="0">
                          <a:solidFill>
                            <a:schemeClr val="lt2"/>
                          </a:solidFill>
                          <a:latin typeface="Montserrat" panose="00000500000000000000" pitchFamily="2" charset="0"/>
                          <a:ea typeface="ABeeZee"/>
                          <a:cs typeface="ABeeZee"/>
                          <a:sym typeface="ABeeZee"/>
                        </a:rPr>
                        <a:t>0.5 Hz</a:t>
                      </a:r>
                      <a:endParaRPr sz="1300" b="0" dirty="0">
                        <a:solidFill>
                          <a:schemeClr val="lt2"/>
                        </a:solidFill>
                        <a:latin typeface="Montserrat" panose="00000500000000000000" pitchFamily="2" charset="0"/>
                        <a:ea typeface="ABeeZee"/>
                        <a:cs typeface="ABeeZee"/>
                        <a:sym typeface="ABeeZe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45735534"/>
                  </a:ext>
                </a:extLst>
              </a:tr>
            </a:tbl>
          </a:graphicData>
        </a:graphic>
      </p:graphicFrame>
      <p:sp>
        <p:nvSpPr>
          <p:cNvPr id="8" name="Hộp Văn bản 7">
            <a:extLst>
              <a:ext uri="{FF2B5EF4-FFF2-40B4-BE49-F238E27FC236}">
                <a16:creationId xmlns:a16="http://schemas.microsoft.com/office/drawing/2014/main" id="{A05665F5-18AB-40DA-9DCA-CA559C0425D2}"/>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11</a:t>
            </a:r>
          </a:p>
        </p:txBody>
      </p:sp>
    </p:spTree>
    <p:extLst>
      <p:ext uri="{BB962C8B-B14F-4D97-AF65-F5344CB8AC3E}">
        <p14:creationId xmlns:p14="http://schemas.microsoft.com/office/powerpoint/2010/main" val="793228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351" name="Google Shape;4351;p35"/>
          <p:cNvSpPr txBox="1">
            <a:spLocks noGrp="1"/>
          </p:cNvSpPr>
          <p:nvPr>
            <p:ph type="title" idx="2"/>
          </p:nvPr>
        </p:nvSpPr>
        <p:spPr>
          <a:xfrm>
            <a:off x="1601409" y="1518125"/>
            <a:ext cx="2970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PHÂN TÍCH ĐỀ TÀI</a:t>
            </a:r>
            <a:endParaRPr dirty="0">
              <a:latin typeface="Montserrat" panose="00000500000000000000" pitchFamily="2" charset="0"/>
            </a:endParaRPr>
          </a:p>
        </p:txBody>
      </p:sp>
      <p:sp>
        <p:nvSpPr>
          <p:cNvPr id="4352" name="Google Shape;4352;p35"/>
          <p:cNvSpPr txBox="1">
            <a:spLocks noGrp="1"/>
          </p:cNvSpPr>
          <p:nvPr>
            <p:ph type="subTitle" idx="1"/>
          </p:nvPr>
        </p:nvSpPr>
        <p:spPr>
          <a:xfrm>
            <a:off x="1601250" y="1840337"/>
            <a:ext cx="2805487" cy="1071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dirty="0">
                <a:latin typeface="Montserrat" panose="00000500000000000000" pitchFamily="2" charset="0"/>
              </a:rPr>
              <a:t>Cấu tạo, nguyên lý hoạt động cảm biến; Yêu cầu chức năng, phi chức năng,…</a:t>
            </a:r>
            <a:endParaRPr sz="1400" dirty="0">
              <a:latin typeface="Montserrat" panose="00000500000000000000" pitchFamily="2" charset="0"/>
            </a:endParaRPr>
          </a:p>
        </p:txBody>
      </p:sp>
      <p:sp>
        <p:nvSpPr>
          <p:cNvPr id="4355" name="Google Shape;4355;p35"/>
          <p:cNvSpPr txBox="1">
            <a:spLocks noGrp="1"/>
          </p:cNvSpPr>
          <p:nvPr>
            <p:ph type="title" idx="5"/>
          </p:nvPr>
        </p:nvSpPr>
        <p:spPr>
          <a:xfrm>
            <a:off x="1601444" y="3058328"/>
            <a:ext cx="34341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KẾT QUẢ ĐO &amp; SAI SỐ</a:t>
            </a:r>
            <a:endParaRPr dirty="0">
              <a:latin typeface="Montserrat" panose="00000500000000000000" pitchFamily="2" charset="0"/>
            </a:endParaRPr>
          </a:p>
        </p:txBody>
      </p:sp>
      <p:sp>
        <p:nvSpPr>
          <p:cNvPr id="4357" name="Google Shape;4357;p35"/>
          <p:cNvSpPr txBox="1">
            <a:spLocks noGrp="1"/>
          </p:cNvSpPr>
          <p:nvPr>
            <p:ph type="title" idx="7"/>
          </p:nvPr>
        </p:nvSpPr>
        <p:spPr>
          <a:xfrm>
            <a:off x="5750098" y="1518125"/>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THIẾT KẾ</a:t>
            </a:r>
            <a:endParaRPr dirty="0">
              <a:latin typeface="Montserrat" panose="00000500000000000000" pitchFamily="2" charset="0"/>
            </a:endParaRPr>
          </a:p>
        </p:txBody>
      </p:sp>
      <p:sp>
        <p:nvSpPr>
          <p:cNvPr id="4359" name="Google Shape;4359;p35"/>
          <p:cNvSpPr txBox="1">
            <a:spLocks noGrp="1"/>
          </p:cNvSpPr>
          <p:nvPr>
            <p:ph type="title" idx="9"/>
          </p:nvPr>
        </p:nvSpPr>
        <p:spPr>
          <a:xfrm>
            <a:off x="767250" y="16717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361" name="Google Shape;4361;p35"/>
          <p:cNvSpPr txBox="1">
            <a:spLocks noGrp="1"/>
          </p:cNvSpPr>
          <p:nvPr>
            <p:ph type="title" idx="14"/>
          </p:nvPr>
        </p:nvSpPr>
        <p:spPr>
          <a:xfrm>
            <a:off x="767250" y="32213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4362" name="Google Shape;4362;p35"/>
          <p:cNvSpPr txBox="1">
            <a:spLocks noGrp="1"/>
          </p:cNvSpPr>
          <p:nvPr>
            <p:ph type="title" idx="15"/>
          </p:nvPr>
        </p:nvSpPr>
        <p:spPr>
          <a:xfrm>
            <a:off x="4916088" y="1690563"/>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4365" name="Google Shape;4365;p35"/>
          <p:cNvSpPr txBox="1">
            <a:spLocks noGrp="1"/>
          </p:cNvSpPr>
          <p:nvPr>
            <p:ph type="title" idx="18"/>
          </p:nvPr>
        </p:nvSpPr>
        <p:spPr>
          <a:xfrm>
            <a:off x="5750237" y="3058328"/>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KẾT LUẬN</a:t>
            </a:r>
            <a:endParaRPr dirty="0">
              <a:latin typeface="Montserrat" panose="00000500000000000000" pitchFamily="2" charset="0"/>
            </a:endParaRPr>
          </a:p>
        </p:txBody>
      </p:sp>
      <p:sp>
        <p:nvSpPr>
          <p:cNvPr id="4368" name="Google Shape;4368;p35"/>
          <p:cNvSpPr txBox="1">
            <a:spLocks noGrp="1"/>
          </p:cNvSpPr>
          <p:nvPr>
            <p:ph type="title" idx="21"/>
          </p:nvPr>
        </p:nvSpPr>
        <p:spPr>
          <a:xfrm>
            <a:off x="4916088" y="32213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41" name="Google Shape;4352;p35">
            <a:extLst>
              <a:ext uri="{FF2B5EF4-FFF2-40B4-BE49-F238E27FC236}">
                <a16:creationId xmlns:a16="http://schemas.microsoft.com/office/drawing/2014/main" id="{6A5B47B3-FBEB-4714-BD92-759A1AF6EF49}"/>
              </a:ext>
            </a:extLst>
          </p:cNvPr>
          <p:cNvSpPr txBox="1">
            <a:spLocks/>
          </p:cNvSpPr>
          <p:nvPr/>
        </p:nvSpPr>
        <p:spPr>
          <a:xfrm>
            <a:off x="5750088" y="184033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Sơ</a:t>
            </a:r>
            <a:r>
              <a:rPr lang="en-US" sz="1400" dirty="0">
                <a:latin typeface="Montserrat" panose="00000500000000000000" pitchFamily="2" charset="0"/>
              </a:rPr>
              <a:t> </a:t>
            </a:r>
            <a:r>
              <a:rPr lang="en-US" sz="1400" dirty="0" err="1">
                <a:latin typeface="Montserrat" panose="00000500000000000000" pitchFamily="2" charset="0"/>
              </a:rPr>
              <a:t>đồ</a:t>
            </a:r>
            <a:r>
              <a:rPr lang="en-US" sz="1400" dirty="0">
                <a:latin typeface="Montserrat" panose="00000500000000000000" pitchFamily="2" charset="0"/>
              </a:rPr>
              <a:t> </a:t>
            </a:r>
            <a:r>
              <a:rPr lang="en-US" sz="1400" dirty="0" err="1">
                <a:latin typeface="Montserrat" panose="00000500000000000000" pitchFamily="2" charset="0"/>
              </a:rPr>
              <a:t>thiết</a:t>
            </a:r>
            <a:r>
              <a:rPr lang="en-US" sz="1400" dirty="0">
                <a:latin typeface="Montserrat" panose="00000500000000000000" pitchFamily="2" charset="0"/>
              </a:rPr>
              <a:t> </a:t>
            </a:r>
            <a:r>
              <a:rPr lang="en-US" sz="1400" dirty="0" err="1">
                <a:latin typeface="Montserrat" panose="00000500000000000000" pitchFamily="2" charset="0"/>
              </a:rPr>
              <a:t>kế</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Lập</a:t>
            </a:r>
            <a:r>
              <a:rPr lang="en-US" sz="1400" dirty="0">
                <a:latin typeface="Montserrat" panose="00000500000000000000" pitchFamily="2" charset="0"/>
              </a:rPr>
              <a:t> </a:t>
            </a:r>
            <a:r>
              <a:rPr lang="en-US" sz="1400" dirty="0" err="1">
                <a:latin typeface="Montserrat" panose="00000500000000000000" pitchFamily="2" charset="0"/>
              </a:rPr>
              <a:t>trình</a:t>
            </a:r>
            <a:r>
              <a:rPr lang="en-US" sz="1400" dirty="0">
                <a:latin typeface="Montserrat" panose="00000500000000000000" pitchFamily="2" charset="0"/>
              </a:rPr>
              <a:t> </a:t>
            </a:r>
            <a:r>
              <a:rPr lang="en-US" sz="1400" dirty="0" err="1">
                <a:latin typeface="Montserrat" panose="00000500000000000000" pitchFamily="2" charset="0"/>
              </a:rPr>
              <a:t>cho</a:t>
            </a:r>
            <a:r>
              <a:rPr lang="en-US" sz="1400" dirty="0">
                <a:latin typeface="Montserrat" panose="00000500000000000000" pitchFamily="2" charset="0"/>
              </a:rPr>
              <a:t> vi </a:t>
            </a:r>
            <a:r>
              <a:rPr lang="en-US" sz="1400" dirty="0" err="1">
                <a:latin typeface="Montserrat" panose="00000500000000000000" pitchFamily="2" charset="0"/>
              </a:rPr>
              <a:t>điều</a:t>
            </a:r>
            <a:r>
              <a:rPr lang="en-US" sz="1400" dirty="0">
                <a:latin typeface="Montserrat" panose="00000500000000000000" pitchFamily="2" charset="0"/>
              </a:rPr>
              <a:t> </a:t>
            </a:r>
            <a:r>
              <a:rPr lang="en-US" sz="1400" dirty="0" err="1">
                <a:latin typeface="Montserrat" panose="00000500000000000000" pitchFamily="2" charset="0"/>
              </a:rPr>
              <a:t>khiển</a:t>
            </a:r>
            <a:endParaRPr lang="en-US" sz="1400" dirty="0">
              <a:latin typeface="Montserrat" panose="00000500000000000000" pitchFamily="2" charset="0"/>
            </a:endParaRPr>
          </a:p>
        </p:txBody>
      </p:sp>
      <p:sp>
        <p:nvSpPr>
          <p:cNvPr id="42" name="Google Shape;4352;p35">
            <a:extLst>
              <a:ext uri="{FF2B5EF4-FFF2-40B4-BE49-F238E27FC236}">
                <a16:creationId xmlns:a16="http://schemas.microsoft.com/office/drawing/2014/main" id="{49583936-0803-445A-8019-213F134EAC7B}"/>
              </a:ext>
            </a:extLst>
          </p:cNvPr>
          <p:cNvSpPr txBox="1">
            <a:spLocks/>
          </p:cNvSpPr>
          <p:nvPr/>
        </p:nvSpPr>
        <p:spPr>
          <a:xfrm>
            <a:off x="1601250" y="337282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Xử</a:t>
            </a:r>
            <a:r>
              <a:rPr lang="en-US" sz="1400" dirty="0">
                <a:latin typeface="Montserrat" panose="00000500000000000000" pitchFamily="2" charset="0"/>
              </a:rPr>
              <a:t> </a:t>
            </a:r>
            <a:r>
              <a:rPr lang="en-US" sz="1400" dirty="0" err="1">
                <a:latin typeface="Montserrat" panose="00000500000000000000" pitchFamily="2" charset="0"/>
              </a:rPr>
              <a:t>lý</a:t>
            </a:r>
            <a:r>
              <a:rPr lang="en-US" sz="1400" dirty="0">
                <a:latin typeface="Montserrat" panose="00000500000000000000" pitchFamily="2" charset="0"/>
              </a:rPr>
              <a:t> </a:t>
            </a:r>
            <a:r>
              <a:rPr lang="en-US" sz="1400" dirty="0" err="1">
                <a:latin typeface="Montserrat" panose="00000500000000000000" pitchFamily="2" charset="0"/>
              </a:rPr>
              <a:t>số</a:t>
            </a:r>
            <a:r>
              <a:rPr lang="en-US" sz="1400" dirty="0">
                <a:latin typeface="Montserrat" panose="00000500000000000000" pitchFamily="2" charset="0"/>
              </a:rPr>
              <a:t> </a:t>
            </a:r>
            <a:r>
              <a:rPr lang="en-US" sz="1400" dirty="0" err="1">
                <a:latin typeface="Montserrat" panose="00000500000000000000" pitchFamily="2" charset="0"/>
              </a:rPr>
              <a:t>liệu</a:t>
            </a:r>
            <a:r>
              <a:rPr lang="en-US" sz="1400" dirty="0">
                <a:latin typeface="Montserrat" panose="00000500000000000000" pitchFamily="2" charset="0"/>
              </a:rPr>
              <a:t> </a:t>
            </a:r>
            <a:r>
              <a:rPr lang="en-US" sz="1400" dirty="0" err="1">
                <a:latin typeface="Montserrat" panose="00000500000000000000" pitchFamily="2" charset="0"/>
              </a:rPr>
              <a:t>kết</a:t>
            </a:r>
            <a:r>
              <a:rPr lang="en-US" sz="1400" dirty="0">
                <a:latin typeface="Montserrat" panose="00000500000000000000" pitchFamily="2" charset="0"/>
              </a:rPr>
              <a:t> </a:t>
            </a:r>
            <a:r>
              <a:rPr lang="en-US" sz="1400" dirty="0" err="1">
                <a:latin typeface="Montserrat" panose="00000500000000000000" pitchFamily="2" charset="0"/>
              </a:rPr>
              <a:t>quả</a:t>
            </a:r>
            <a:r>
              <a:rPr lang="en-US" sz="1400" dirty="0">
                <a:latin typeface="Montserrat" panose="00000500000000000000" pitchFamily="2" charset="0"/>
              </a:rPr>
              <a:t> </a:t>
            </a:r>
            <a:r>
              <a:rPr lang="en-US" sz="1400" dirty="0" err="1">
                <a:latin typeface="Montserrat" panose="00000500000000000000" pitchFamily="2" charset="0"/>
              </a:rPr>
              <a:t>đo</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Phân</a:t>
            </a:r>
            <a:r>
              <a:rPr lang="en-US" sz="1400" dirty="0">
                <a:latin typeface="Montserrat" panose="00000500000000000000" pitchFamily="2" charset="0"/>
              </a:rPr>
              <a:t> </a:t>
            </a:r>
            <a:r>
              <a:rPr lang="en-US" sz="1400" dirty="0" err="1">
                <a:latin typeface="Montserrat" panose="00000500000000000000" pitchFamily="2" charset="0"/>
              </a:rPr>
              <a:t>tích</a:t>
            </a:r>
            <a:r>
              <a:rPr lang="en-US" sz="1400" dirty="0">
                <a:latin typeface="Montserrat" panose="00000500000000000000" pitchFamily="2" charset="0"/>
              </a:rPr>
              <a:t> </a:t>
            </a:r>
            <a:r>
              <a:rPr lang="en-US" sz="1400" dirty="0" err="1">
                <a:latin typeface="Montserrat" panose="00000500000000000000" pitchFamily="2" charset="0"/>
              </a:rPr>
              <a:t>sai</a:t>
            </a:r>
            <a:r>
              <a:rPr lang="en-US" sz="1400" dirty="0">
                <a:latin typeface="Montserrat" panose="00000500000000000000" pitchFamily="2" charset="0"/>
              </a:rPr>
              <a:t> </a:t>
            </a:r>
            <a:r>
              <a:rPr lang="en-US" sz="1400" dirty="0" err="1">
                <a:latin typeface="Montserrat" panose="00000500000000000000" pitchFamily="2" charset="0"/>
              </a:rPr>
              <a:t>số</a:t>
            </a:r>
            <a:endParaRPr lang="en-US" sz="1400" dirty="0">
              <a:latin typeface="Montserrat" panose="00000500000000000000" pitchFamily="2" charset="0"/>
            </a:endParaRPr>
          </a:p>
        </p:txBody>
      </p:sp>
      <p:sp>
        <p:nvSpPr>
          <p:cNvPr id="43" name="Google Shape;4352;p35">
            <a:extLst>
              <a:ext uri="{FF2B5EF4-FFF2-40B4-BE49-F238E27FC236}">
                <a16:creationId xmlns:a16="http://schemas.microsoft.com/office/drawing/2014/main" id="{BD5DF159-7AE4-4F32-BDDE-499EBAEB5DF4}"/>
              </a:ext>
            </a:extLst>
          </p:cNvPr>
          <p:cNvSpPr txBox="1">
            <a:spLocks/>
          </p:cNvSpPr>
          <p:nvPr/>
        </p:nvSpPr>
        <p:spPr>
          <a:xfrm>
            <a:off x="5750088" y="337282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Kết</a:t>
            </a:r>
            <a:r>
              <a:rPr lang="en-US" sz="1400" dirty="0">
                <a:latin typeface="Montserrat" panose="00000500000000000000" pitchFamily="2" charset="0"/>
              </a:rPr>
              <a:t> </a:t>
            </a:r>
            <a:r>
              <a:rPr lang="en-US" sz="1400" dirty="0" err="1">
                <a:latin typeface="Montserrat" panose="00000500000000000000" pitchFamily="2" charset="0"/>
              </a:rPr>
              <a:t>luận</a:t>
            </a:r>
            <a:r>
              <a:rPr lang="en-US" sz="1400" dirty="0">
                <a:latin typeface="Montserrat" panose="00000500000000000000" pitchFamily="2" charset="0"/>
              </a:rPr>
              <a:t> </a:t>
            </a:r>
            <a:r>
              <a:rPr lang="en-US" sz="1400" dirty="0" err="1">
                <a:latin typeface="Montserrat" panose="00000500000000000000" pitchFamily="2" charset="0"/>
              </a:rPr>
              <a:t>chung</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về</a:t>
            </a:r>
            <a:r>
              <a:rPr lang="en-US" sz="1400" dirty="0">
                <a:latin typeface="Montserrat" panose="00000500000000000000" pitchFamily="2" charset="0"/>
              </a:rPr>
              <a:t> </a:t>
            </a:r>
            <a:r>
              <a:rPr lang="en-US" sz="1400" dirty="0" err="1">
                <a:latin typeface="Montserrat" panose="00000500000000000000" pitchFamily="2" charset="0"/>
              </a:rPr>
              <a:t>bài</a:t>
            </a:r>
            <a:r>
              <a:rPr lang="en-US" sz="1400" dirty="0">
                <a:latin typeface="Montserrat" panose="00000500000000000000" pitchFamily="2" charset="0"/>
              </a:rPr>
              <a:t> </a:t>
            </a:r>
            <a:r>
              <a:rPr lang="en-US" sz="1400" dirty="0" err="1">
                <a:latin typeface="Montserrat" panose="00000500000000000000" pitchFamily="2" charset="0"/>
              </a:rPr>
              <a:t>tập</a:t>
            </a:r>
            <a:r>
              <a:rPr lang="en-US" sz="1400" dirty="0">
                <a:latin typeface="Montserrat" panose="00000500000000000000" pitchFamily="2" charset="0"/>
              </a:rPr>
              <a:t> </a:t>
            </a:r>
            <a:r>
              <a:rPr lang="en-US" sz="1400" dirty="0" err="1">
                <a:latin typeface="Montserrat" panose="00000500000000000000" pitchFamily="2" charset="0"/>
              </a:rPr>
              <a:t>lớn</a:t>
            </a:r>
            <a:endParaRPr lang="en-US" sz="1400" dirty="0">
              <a:latin typeface="Montserrat" panose="00000500000000000000" pitchFamily="2" charset="0"/>
            </a:endParaRPr>
          </a:p>
        </p:txBody>
      </p:sp>
    </p:spTree>
    <p:extLst>
      <p:ext uri="{BB962C8B-B14F-4D97-AF65-F5344CB8AC3E}">
        <p14:creationId xmlns:p14="http://schemas.microsoft.com/office/powerpoint/2010/main" val="4151174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37"/>
          <p:cNvSpPr txBox="1">
            <a:spLocks noGrp="1"/>
          </p:cNvSpPr>
          <p:nvPr>
            <p:ph type="title"/>
          </p:nvPr>
        </p:nvSpPr>
        <p:spPr>
          <a:xfrm>
            <a:off x="2761639" y="1934525"/>
            <a:ext cx="3506883"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b="1" dirty="0">
                <a:latin typeface="Montserrat" panose="00000500000000000000" pitchFamily="2" charset="0"/>
              </a:rPr>
              <a:t>THIẾT KẾ</a:t>
            </a:r>
            <a:endParaRPr sz="5400" b="1" dirty="0">
              <a:latin typeface="Montserrat" panose="00000500000000000000" pitchFamily="2" charset="0"/>
            </a:endParaRPr>
          </a:p>
        </p:txBody>
      </p:sp>
      <p:sp>
        <p:nvSpPr>
          <p:cNvPr id="4382" name="Google Shape;4382;p37"/>
          <p:cNvSpPr txBox="1">
            <a:spLocks noGrp="1"/>
          </p:cNvSpPr>
          <p:nvPr>
            <p:ph type="title" idx="2"/>
          </p:nvPr>
        </p:nvSpPr>
        <p:spPr>
          <a:xfrm>
            <a:off x="3966369" y="953225"/>
            <a:ext cx="1097423" cy="9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
        <p:nvSpPr>
          <p:cNvPr id="4383" name="Google Shape;4383;p37"/>
          <p:cNvSpPr txBox="1">
            <a:spLocks noGrp="1"/>
          </p:cNvSpPr>
          <p:nvPr>
            <p:ph type="subTitle" idx="1"/>
          </p:nvPr>
        </p:nvSpPr>
        <p:spPr>
          <a:xfrm>
            <a:off x="2256382" y="2875575"/>
            <a:ext cx="4517397" cy="860375"/>
          </a:xfrm>
          <a:prstGeom prst="rect">
            <a:avLst/>
          </a:prstGeom>
        </p:spPr>
        <p:txBody>
          <a:bodyPr spcFirstLastPara="1" wrap="square" lIns="91425" tIns="91425" rIns="91425" bIns="91425" anchor="t" anchorCtr="0">
            <a:noAutofit/>
          </a:bodyPr>
          <a:lstStyle/>
          <a:p>
            <a:pPr marL="0" indent="0">
              <a:lnSpc>
                <a:spcPct val="150000"/>
              </a:lnSpc>
            </a:pPr>
            <a:r>
              <a:rPr lang="en-US" sz="1600" dirty="0" err="1">
                <a:latin typeface="Montserrat" panose="00000500000000000000" pitchFamily="2" charset="0"/>
              </a:rPr>
              <a:t>Sơ</a:t>
            </a:r>
            <a:r>
              <a:rPr lang="en-US" sz="1600" dirty="0">
                <a:latin typeface="Montserrat" panose="00000500000000000000" pitchFamily="2" charset="0"/>
              </a:rPr>
              <a:t> </a:t>
            </a:r>
            <a:r>
              <a:rPr lang="en-US" sz="1600" dirty="0" err="1">
                <a:latin typeface="Montserrat" panose="00000500000000000000" pitchFamily="2" charset="0"/>
              </a:rPr>
              <a:t>đồ</a:t>
            </a:r>
            <a:r>
              <a:rPr lang="en-US" sz="1600" dirty="0">
                <a:latin typeface="Montserrat" panose="00000500000000000000" pitchFamily="2" charset="0"/>
              </a:rPr>
              <a:t> </a:t>
            </a:r>
            <a:r>
              <a:rPr lang="en-US" sz="1600" dirty="0" err="1">
                <a:latin typeface="Montserrat" panose="00000500000000000000" pitchFamily="2" charset="0"/>
              </a:rPr>
              <a:t>thiết</a:t>
            </a:r>
            <a:r>
              <a:rPr lang="en-US" sz="1600" dirty="0">
                <a:latin typeface="Montserrat" panose="00000500000000000000" pitchFamily="2" charset="0"/>
              </a:rPr>
              <a:t> </a:t>
            </a:r>
            <a:r>
              <a:rPr lang="en-US" sz="1600" dirty="0" err="1">
                <a:latin typeface="Montserrat" panose="00000500000000000000" pitchFamily="2" charset="0"/>
              </a:rPr>
              <a:t>kế</a:t>
            </a:r>
            <a:r>
              <a:rPr lang="en-US" dirty="0">
                <a:latin typeface="Montserrat" panose="00000500000000000000" pitchFamily="2" charset="0"/>
              </a:rPr>
              <a:t> - </a:t>
            </a:r>
            <a:r>
              <a:rPr lang="en-US" sz="1600" dirty="0" err="1">
                <a:latin typeface="Montserrat" panose="00000500000000000000" pitchFamily="2" charset="0"/>
              </a:rPr>
              <a:t>Lập</a:t>
            </a:r>
            <a:r>
              <a:rPr lang="en-US" sz="1600" dirty="0">
                <a:latin typeface="Montserrat" panose="00000500000000000000" pitchFamily="2" charset="0"/>
              </a:rPr>
              <a:t> </a:t>
            </a:r>
            <a:r>
              <a:rPr lang="en-US" sz="1600" dirty="0" err="1">
                <a:latin typeface="Montserrat" panose="00000500000000000000" pitchFamily="2" charset="0"/>
              </a:rPr>
              <a:t>trình</a:t>
            </a:r>
            <a:r>
              <a:rPr lang="en-US" sz="1600" dirty="0">
                <a:latin typeface="Montserrat" panose="00000500000000000000" pitchFamily="2" charset="0"/>
              </a:rPr>
              <a:t> </a:t>
            </a:r>
            <a:r>
              <a:rPr lang="en-US" sz="1600" dirty="0" err="1">
                <a:latin typeface="Montserrat" panose="00000500000000000000" pitchFamily="2" charset="0"/>
              </a:rPr>
              <a:t>cho</a:t>
            </a:r>
            <a:r>
              <a:rPr lang="en-US" sz="1600" dirty="0">
                <a:latin typeface="Montserrat" panose="00000500000000000000" pitchFamily="2" charset="0"/>
              </a:rPr>
              <a:t> vi </a:t>
            </a:r>
            <a:r>
              <a:rPr lang="en-US" sz="1600" dirty="0" err="1">
                <a:latin typeface="Montserrat" panose="00000500000000000000" pitchFamily="2" charset="0"/>
              </a:rPr>
              <a:t>điều</a:t>
            </a:r>
            <a:r>
              <a:rPr lang="en-US" sz="1600" dirty="0">
                <a:latin typeface="Montserrat" panose="00000500000000000000" pitchFamily="2" charset="0"/>
              </a:rPr>
              <a:t> </a:t>
            </a:r>
            <a:r>
              <a:rPr lang="en-US" sz="1600" dirty="0" err="1">
                <a:latin typeface="Montserrat" panose="00000500000000000000" pitchFamily="2" charset="0"/>
              </a:rPr>
              <a:t>khiển</a:t>
            </a:r>
            <a:endParaRPr lang="en-US" sz="1600" dirty="0">
              <a:latin typeface="Montserrat" panose="00000500000000000000" pitchFamily="2" charset="0"/>
            </a:endParaRPr>
          </a:p>
        </p:txBody>
      </p:sp>
    </p:spTree>
    <p:extLst>
      <p:ext uri="{BB962C8B-B14F-4D97-AF65-F5344CB8AC3E}">
        <p14:creationId xmlns:p14="http://schemas.microsoft.com/office/powerpoint/2010/main" val="305823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sp>
        <p:nvSpPr>
          <p:cNvPr id="4459" name="Google Shape;4459;p39"/>
          <p:cNvSpPr txBox="1">
            <a:spLocks noGrp="1"/>
          </p:cNvSpPr>
          <p:nvPr>
            <p:ph type="title"/>
          </p:nvPr>
        </p:nvSpPr>
        <p:spPr>
          <a:xfrm>
            <a:off x="720000" y="178324"/>
            <a:ext cx="7704000" cy="8630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9Slide03 Jura Bold" panose="00000800000000000000" pitchFamily="2" charset="0"/>
              </a:rPr>
              <a:t>Sơ đồ nguyên lý</a:t>
            </a:r>
            <a:endParaRPr sz="3600" dirty="0">
              <a:latin typeface="#9Slide03 Jura Bold" panose="00000800000000000000" pitchFamily="2" charset="0"/>
            </a:endParaRPr>
          </a:p>
        </p:txBody>
      </p:sp>
      <p:sp>
        <p:nvSpPr>
          <p:cNvPr id="59" name="Google Shape;4580;p47">
            <a:extLst>
              <a:ext uri="{FF2B5EF4-FFF2-40B4-BE49-F238E27FC236}">
                <a16:creationId xmlns:a16="http://schemas.microsoft.com/office/drawing/2014/main" id="{2D29264D-1D01-4E3F-A423-5C5A4EB6CD7B}"/>
              </a:ext>
            </a:extLst>
          </p:cNvPr>
          <p:cNvSpPr txBox="1">
            <a:spLocks noGrp="1"/>
          </p:cNvSpPr>
          <p:nvPr>
            <p:ph type="subTitle" idx="1"/>
          </p:nvPr>
        </p:nvSpPr>
        <p:spPr>
          <a:xfrm>
            <a:off x="5249108" y="1516705"/>
            <a:ext cx="2800016" cy="2544663"/>
          </a:xfrm>
          <a:prstGeom prst="rect">
            <a:avLst/>
          </a:prstGeom>
        </p:spPr>
        <p:txBody>
          <a:bodyPr spcFirstLastPara="1" wrap="square" lIns="91425" tIns="91425" rIns="91425" bIns="91425" anchor="t" anchorCtr="0">
            <a:noAutofit/>
          </a:bodyPr>
          <a:lstStyle/>
          <a:p>
            <a:pPr marL="0" marR="0" indent="228600" algn="just">
              <a:lnSpc>
                <a:spcPct val="150000"/>
              </a:lnSpc>
              <a:spcBef>
                <a:spcPts val="600"/>
              </a:spcBef>
              <a:spcAft>
                <a:spcPts val="600"/>
              </a:spcAft>
            </a:pP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Chân</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Data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của</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DHT22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được</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kết</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nối</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với</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chân</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vào</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ra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của</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Vi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xử</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lý</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và</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điện</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trở</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pull – up 10k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được</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sử</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dụng</a:t>
            </a:r>
            <a:r>
              <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Chân</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dữ</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liệu</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này</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gửi</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các</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giá</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trị</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đầu</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ra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của</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cả</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nhiệt</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độ</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và</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độ</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ẩm</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dưới</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dạng</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dữ</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liệu</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nối</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 </a:t>
            </a:r>
            <a:r>
              <a:rPr lang="en-US" kern="100" dirty="0" err="1">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tiếp</a:t>
            </a:r>
            <a:r>
              <a:rPr lang="en-US" kern="100" dirty="0">
                <a:solidFill>
                  <a:srgbClr val="253035"/>
                </a:solidFill>
                <a:effectLst/>
                <a:latin typeface="Montserrat" panose="00000500000000000000" pitchFamily="2" charset="0"/>
                <a:ea typeface="Calibri" panose="020F0502020204030204" pitchFamily="34" charset="0"/>
                <a:cs typeface="Times New Roman" panose="02020603050405020304" pitchFamily="18" charset="0"/>
              </a:rPr>
              <a:t>.</a:t>
            </a:r>
            <a:endParaRPr lang="en-US"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endParaRPr>
          </a:p>
        </p:txBody>
      </p:sp>
      <p:pic>
        <p:nvPicPr>
          <p:cNvPr id="6" name="Hình ảnh 5" descr="Không có mô tả.">
            <a:extLst>
              <a:ext uri="{FF2B5EF4-FFF2-40B4-BE49-F238E27FC236}">
                <a16:creationId xmlns:a16="http://schemas.microsoft.com/office/drawing/2014/main" id="{E052D9A8-5E45-4DD3-B0BF-55BA96692125}"/>
              </a:ext>
            </a:extLst>
          </p:cNvPr>
          <p:cNvPicPr>
            <a:picLocks noChangeAspect="1"/>
          </p:cNvPicPr>
          <p:nvPr/>
        </p:nvPicPr>
        <p:blipFill rotWithShape="1">
          <a:blip r:embed="rId3">
            <a:extLst>
              <a:ext uri="{28A0092B-C50C-407E-A947-70E740481C1C}">
                <a14:useLocalDpi xmlns:a14="http://schemas.microsoft.com/office/drawing/2010/main" val="0"/>
              </a:ext>
            </a:extLst>
          </a:blip>
          <a:srcRect b="8917"/>
          <a:stretch/>
        </p:blipFill>
        <p:spPr bwMode="auto">
          <a:xfrm>
            <a:off x="529392" y="995981"/>
            <a:ext cx="4535905" cy="3586111"/>
          </a:xfrm>
          <a:prstGeom prst="rect">
            <a:avLst/>
          </a:prstGeom>
          <a:noFill/>
          <a:ln>
            <a:noFill/>
          </a:ln>
          <a:extLst>
            <a:ext uri="{53640926-AAD7-44D8-BBD7-CCE9431645EC}">
              <a14:shadowObscured xmlns:a14="http://schemas.microsoft.com/office/drawing/2010/main"/>
            </a:ext>
          </a:extLst>
        </p:spPr>
      </p:pic>
      <p:sp>
        <p:nvSpPr>
          <p:cNvPr id="7" name="Hộp Văn bản 6">
            <a:extLst>
              <a:ext uri="{FF2B5EF4-FFF2-40B4-BE49-F238E27FC236}">
                <a16:creationId xmlns:a16="http://schemas.microsoft.com/office/drawing/2014/main" id="{82067AC6-CCC3-444E-B042-CDD28C9CA3A1}"/>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14</a:t>
            </a:r>
          </a:p>
        </p:txBody>
      </p:sp>
    </p:spTree>
    <p:extLst>
      <p:ext uri="{BB962C8B-B14F-4D97-AF65-F5344CB8AC3E}">
        <p14:creationId xmlns:p14="http://schemas.microsoft.com/office/powerpoint/2010/main" val="1289733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2" name="Google Shape;4482;p42"/>
          <p:cNvSpPr/>
          <p:nvPr/>
        </p:nvSpPr>
        <p:spPr>
          <a:xfrm>
            <a:off x="770021" y="733493"/>
            <a:ext cx="3380874" cy="3380874"/>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3" name="Google Shape;4483;p42"/>
          <p:cNvPicPr preferRelativeResize="0"/>
          <p:nvPr/>
        </p:nvPicPr>
        <p:blipFill rotWithShape="1">
          <a:blip r:embed="rId3">
            <a:extLst>
              <a:ext uri="{BEBA8EAE-BF5A-486C-A8C5-ECC9F3942E4B}">
                <a14:imgProps xmlns:a14="http://schemas.microsoft.com/office/drawing/2010/main">
                  <a14:imgLayer r:embed="rId4">
                    <a14:imgEffect>
                      <a14:colorTemperature colorTemp="6664"/>
                    </a14:imgEffect>
                    <a14:imgEffect>
                      <a14:saturation sat="107000"/>
                    </a14:imgEffect>
                    <a14:imgEffect>
                      <a14:brightnessContrast bright="5000" contrast="5000"/>
                    </a14:imgEffect>
                  </a14:imgLayer>
                </a14:imgProps>
              </a:ext>
            </a:extLst>
          </a:blip>
          <a:srcRect t="11447" b="11447"/>
          <a:stretch/>
        </p:blipFill>
        <p:spPr>
          <a:xfrm>
            <a:off x="940498" y="938167"/>
            <a:ext cx="3007250" cy="3004441"/>
          </a:xfrm>
          <a:prstGeom prst="ellipse">
            <a:avLst/>
          </a:prstGeom>
          <a:noFill/>
          <a:ln>
            <a:noFill/>
          </a:ln>
        </p:spPr>
      </p:pic>
      <p:sp>
        <p:nvSpPr>
          <p:cNvPr id="4484" name="Google Shape;4484;p42"/>
          <p:cNvSpPr txBox="1">
            <a:spLocks noGrp="1"/>
          </p:cNvSpPr>
          <p:nvPr>
            <p:ph type="title"/>
          </p:nvPr>
        </p:nvSpPr>
        <p:spPr>
          <a:xfrm>
            <a:off x="4463450" y="1613003"/>
            <a:ext cx="4319603"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latin typeface="#9Slide03 Jura Bold" panose="00000800000000000000" pitchFamily="2" charset="0"/>
              </a:rPr>
              <a:t>Mạch thực tế</a:t>
            </a:r>
            <a:endParaRPr sz="4800" dirty="0">
              <a:latin typeface="#9Slide03 Jura Bold" panose="00000800000000000000" pitchFamily="2" charset="0"/>
            </a:endParaRPr>
          </a:p>
        </p:txBody>
      </p:sp>
      <p:sp>
        <p:nvSpPr>
          <p:cNvPr id="4485" name="Google Shape;4485;p42"/>
          <p:cNvSpPr txBox="1">
            <a:spLocks noGrp="1"/>
          </p:cNvSpPr>
          <p:nvPr>
            <p:ph type="subTitle" idx="1"/>
          </p:nvPr>
        </p:nvSpPr>
        <p:spPr>
          <a:xfrm>
            <a:off x="4463450" y="2780438"/>
            <a:ext cx="4163192" cy="1458544"/>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800" dirty="0">
                <a:latin typeface="Montserrat" panose="00000500000000000000" pitchFamily="2" charset="0"/>
              </a:rPr>
              <a:t>Bao gồm cảm biến DHT22, vi điều khiển ESP32 và nguồn pin.</a:t>
            </a:r>
          </a:p>
          <a:p>
            <a:pPr marL="0" lvl="0" indent="0" algn="just" rtl="0">
              <a:spcBef>
                <a:spcPts val="0"/>
              </a:spcBef>
              <a:spcAft>
                <a:spcPts val="1600"/>
              </a:spcAft>
              <a:buNone/>
            </a:pPr>
            <a:r>
              <a:rPr lang="en" sz="1800" dirty="0">
                <a:latin typeface="Montserrat" panose="00000500000000000000" pitchFamily="2" charset="0"/>
              </a:rPr>
              <a:t>Vị trí đặt mạch đo: Ban công.</a:t>
            </a:r>
            <a:endParaRPr sz="1800" dirty="0">
              <a:latin typeface="Montserrat" panose="00000500000000000000" pitchFamily="2" charset="0"/>
            </a:endParaRPr>
          </a:p>
        </p:txBody>
      </p:sp>
      <p:sp>
        <p:nvSpPr>
          <p:cNvPr id="8" name="Google Shape;4381;p37">
            <a:extLst>
              <a:ext uri="{FF2B5EF4-FFF2-40B4-BE49-F238E27FC236}">
                <a16:creationId xmlns:a16="http://schemas.microsoft.com/office/drawing/2014/main" id="{F4906072-1B54-4D3E-BFC9-2E0505330DD2}"/>
              </a:ext>
            </a:extLst>
          </p:cNvPr>
          <p:cNvSpPr txBox="1">
            <a:spLocks/>
          </p:cNvSpPr>
          <p:nvPr/>
        </p:nvSpPr>
        <p:spPr>
          <a:xfrm>
            <a:off x="406400" y="13062"/>
            <a:ext cx="2006600"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THIẾT KẾ</a:t>
            </a:r>
          </a:p>
        </p:txBody>
      </p:sp>
      <p:sp>
        <p:nvSpPr>
          <p:cNvPr id="9" name="Google Shape;4382;p37">
            <a:extLst>
              <a:ext uri="{FF2B5EF4-FFF2-40B4-BE49-F238E27FC236}">
                <a16:creationId xmlns:a16="http://schemas.microsoft.com/office/drawing/2014/main" id="{630B8BBB-38A5-43D3-BEC4-63DBED98B2E6}"/>
              </a:ext>
            </a:extLst>
          </p:cNvPr>
          <p:cNvSpPr txBox="1">
            <a:spLocks/>
          </p:cNvSpPr>
          <p:nvPr/>
        </p:nvSpPr>
        <p:spPr>
          <a:xfrm>
            <a:off x="65388" y="130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02</a:t>
            </a:r>
          </a:p>
        </p:txBody>
      </p:sp>
      <p:sp>
        <p:nvSpPr>
          <p:cNvPr id="10" name="Hộp Văn bản 9">
            <a:extLst>
              <a:ext uri="{FF2B5EF4-FFF2-40B4-BE49-F238E27FC236}">
                <a16:creationId xmlns:a16="http://schemas.microsoft.com/office/drawing/2014/main" id="{B2F39E82-1299-4A56-9EC8-1D118018330C}"/>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15</a:t>
            </a:r>
          </a:p>
        </p:txBody>
      </p:sp>
    </p:spTree>
    <p:extLst>
      <p:ext uri="{BB962C8B-B14F-4D97-AF65-F5344CB8AC3E}">
        <p14:creationId xmlns:p14="http://schemas.microsoft.com/office/powerpoint/2010/main" val="4209583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sp>
        <p:nvSpPr>
          <p:cNvPr id="4459" name="Google Shape;4459;p39"/>
          <p:cNvSpPr txBox="1">
            <a:spLocks noGrp="1"/>
          </p:cNvSpPr>
          <p:nvPr>
            <p:ph type="title"/>
          </p:nvPr>
        </p:nvSpPr>
        <p:spPr>
          <a:xfrm>
            <a:off x="720000" y="178324"/>
            <a:ext cx="7704000" cy="8630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9Slide03 Jura Bold" panose="00000800000000000000" pitchFamily="2" charset="0"/>
              </a:rPr>
              <a:t>Code triển khai</a:t>
            </a:r>
            <a:endParaRPr sz="3600" dirty="0">
              <a:latin typeface="#9Slide03 Jura Bold" panose="00000800000000000000" pitchFamily="2" charset="0"/>
            </a:endParaRPr>
          </a:p>
        </p:txBody>
      </p:sp>
      <p:pic>
        <p:nvPicPr>
          <p:cNvPr id="13" name="Hình ảnh 12">
            <a:extLst>
              <a:ext uri="{FF2B5EF4-FFF2-40B4-BE49-F238E27FC236}">
                <a16:creationId xmlns:a16="http://schemas.microsoft.com/office/drawing/2014/main" id="{6ADAE84D-64FB-430B-B6E8-4331C957DCCA}"/>
              </a:ext>
            </a:extLst>
          </p:cNvPr>
          <p:cNvPicPr>
            <a:picLocks noChangeAspect="1"/>
          </p:cNvPicPr>
          <p:nvPr/>
        </p:nvPicPr>
        <p:blipFill>
          <a:blip r:embed="rId3"/>
          <a:stretch>
            <a:fillRect/>
          </a:stretch>
        </p:blipFill>
        <p:spPr>
          <a:xfrm>
            <a:off x="4928607" y="1017335"/>
            <a:ext cx="3387109" cy="3869069"/>
          </a:xfrm>
          <a:prstGeom prst="rect">
            <a:avLst/>
          </a:prstGeom>
        </p:spPr>
      </p:pic>
      <p:pic>
        <p:nvPicPr>
          <p:cNvPr id="15" name="Hình ảnh 14">
            <a:extLst>
              <a:ext uri="{FF2B5EF4-FFF2-40B4-BE49-F238E27FC236}">
                <a16:creationId xmlns:a16="http://schemas.microsoft.com/office/drawing/2014/main" id="{84FC127F-6D55-4604-9F16-E67844F5884C}"/>
              </a:ext>
            </a:extLst>
          </p:cNvPr>
          <p:cNvPicPr>
            <a:picLocks noChangeAspect="1"/>
          </p:cNvPicPr>
          <p:nvPr/>
        </p:nvPicPr>
        <p:blipFill>
          <a:blip r:embed="rId4"/>
          <a:stretch>
            <a:fillRect/>
          </a:stretch>
        </p:blipFill>
        <p:spPr>
          <a:xfrm>
            <a:off x="532057" y="1017336"/>
            <a:ext cx="4147139" cy="2026656"/>
          </a:xfrm>
          <a:prstGeom prst="rect">
            <a:avLst/>
          </a:prstGeom>
        </p:spPr>
      </p:pic>
      <p:sp>
        <p:nvSpPr>
          <p:cNvPr id="18" name="Google Shape;4485;p42">
            <a:extLst>
              <a:ext uri="{FF2B5EF4-FFF2-40B4-BE49-F238E27FC236}">
                <a16:creationId xmlns:a16="http://schemas.microsoft.com/office/drawing/2014/main" id="{74E1ACFB-58F5-4307-A707-DACDB6F274C3}"/>
              </a:ext>
            </a:extLst>
          </p:cNvPr>
          <p:cNvSpPr txBox="1">
            <a:spLocks noGrp="1"/>
          </p:cNvSpPr>
          <p:nvPr>
            <p:ph type="subTitle" idx="1"/>
          </p:nvPr>
        </p:nvSpPr>
        <p:spPr>
          <a:xfrm>
            <a:off x="492282" y="3272965"/>
            <a:ext cx="4163192" cy="665583"/>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600" dirty="0">
                <a:latin typeface="Montserrat" panose="00000500000000000000" pitchFamily="2" charset="0"/>
              </a:rPr>
              <a:t>Thư viện DHT22 và hàm main có nhiệm vụ lấy data và upload lên server.</a:t>
            </a:r>
            <a:endParaRPr sz="1600" dirty="0">
              <a:latin typeface="Montserrat" panose="00000500000000000000" pitchFamily="2" charset="0"/>
            </a:endParaRPr>
          </a:p>
        </p:txBody>
      </p:sp>
      <p:sp>
        <p:nvSpPr>
          <p:cNvPr id="19" name="Hộp Văn bản 18">
            <a:extLst>
              <a:ext uri="{FF2B5EF4-FFF2-40B4-BE49-F238E27FC236}">
                <a16:creationId xmlns:a16="http://schemas.microsoft.com/office/drawing/2014/main" id="{7DC29A44-210A-461D-BE0C-55F66F5AE073}"/>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16</a:t>
            </a:r>
          </a:p>
        </p:txBody>
      </p:sp>
    </p:spTree>
    <p:extLst>
      <p:ext uri="{BB962C8B-B14F-4D97-AF65-F5344CB8AC3E}">
        <p14:creationId xmlns:p14="http://schemas.microsoft.com/office/powerpoint/2010/main" val="2499900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351" name="Google Shape;4351;p35"/>
          <p:cNvSpPr txBox="1">
            <a:spLocks noGrp="1"/>
          </p:cNvSpPr>
          <p:nvPr>
            <p:ph type="title" idx="2"/>
          </p:nvPr>
        </p:nvSpPr>
        <p:spPr>
          <a:xfrm>
            <a:off x="1601409" y="1518125"/>
            <a:ext cx="2970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PHÂN TÍCH ĐỀ TÀI</a:t>
            </a:r>
            <a:endParaRPr dirty="0">
              <a:latin typeface="Montserrat" panose="00000500000000000000" pitchFamily="2" charset="0"/>
            </a:endParaRPr>
          </a:p>
        </p:txBody>
      </p:sp>
      <p:sp>
        <p:nvSpPr>
          <p:cNvPr id="4352" name="Google Shape;4352;p35"/>
          <p:cNvSpPr txBox="1">
            <a:spLocks noGrp="1"/>
          </p:cNvSpPr>
          <p:nvPr>
            <p:ph type="subTitle" idx="1"/>
          </p:nvPr>
        </p:nvSpPr>
        <p:spPr>
          <a:xfrm>
            <a:off x="1601250" y="1840337"/>
            <a:ext cx="2805487" cy="1071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dirty="0">
                <a:latin typeface="Montserrat" panose="00000500000000000000" pitchFamily="2" charset="0"/>
              </a:rPr>
              <a:t>Cấu tạo, nguyên lý hoạt động cảm biến; Yêu cầu chức năng, phi chức năng,…</a:t>
            </a:r>
            <a:endParaRPr sz="1400" dirty="0">
              <a:latin typeface="Montserrat" panose="00000500000000000000" pitchFamily="2" charset="0"/>
            </a:endParaRPr>
          </a:p>
        </p:txBody>
      </p:sp>
      <p:sp>
        <p:nvSpPr>
          <p:cNvPr id="4355" name="Google Shape;4355;p35"/>
          <p:cNvSpPr txBox="1">
            <a:spLocks noGrp="1"/>
          </p:cNvSpPr>
          <p:nvPr>
            <p:ph type="title" idx="5"/>
          </p:nvPr>
        </p:nvSpPr>
        <p:spPr>
          <a:xfrm>
            <a:off x="1601444" y="3058328"/>
            <a:ext cx="34341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KẾT QUẢ ĐO &amp; SAI SỐ</a:t>
            </a:r>
            <a:endParaRPr dirty="0">
              <a:latin typeface="Montserrat" panose="00000500000000000000" pitchFamily="2" charset="0"/>
            </a:endParaRPr>
          </a:p>
        </p:txBody>
      </p:sp>
      <p:sp>
        <p:nvSpPr>
          <p:cNvPr id="4357" name="Google Shape;4357;p35"/>
          <p:cNvSpPr txBox="1">
            <a:spLocks noGrp="1"/>
          </p:cNvSpPr>
          <p:nvPr>
            <p:ph type="title" idx="7"/>
          </p:nvPr>
        </p:nvSpPr>
        <p:spPr>
          <a:xfrm>
            <a:off x="5750098" y="1518125"/>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THIẾT KẾ</a:t>
            </a:r>
            <a:endParaRPr dirty="0">
              <a:latin typeface="Montserrat" panose="00000500000000000000" pitchFamily="2" charset="0"/>
            </a:endParaRPr>
          </a:p>
        </p:txBody>
      </p:sp>
      <p:sp>
        <p:nvSpPr>
          <p:cNvPr id="4359" name="Google Shape;4359;p35"/>
          <p:cNvSpPr txBox="1">
            <a:spLocks noGrp="1"/>
          </p:cNvSpPr>
          <p:nvPr>
            <p:ph type="title" idx="9"/>
          </p:nvPr>
        </p:nvSpPr>
        <p:spPr>
          <a:xfrm>
            <a:off x="767250" y="16717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361" name="Google Shape;4361;p35"/>
          <p:cNvSpPr txBox="1">
            <a:spLocks noGrp="1"/>
          </p:cNvSpPr>
          <p:nvPr>
            <p:ph type="title" idx="14"/>
          </p:nvPr>
        </p:nvSpPr>
        <p:spPr>
          <a:xfrm>
            <a:off x="767250" y="32213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4362" name="Google Shape;4362;p35"/>
          <p:cNvSpPr txBox="1">
            <a:spLocks noGrp="1"/>
          </p:cNvSpPr>
          <p:nvPr>
            <p:ph type="title" idx="15"/>
          </p:nvPr>
        </p:nvSpPr>
        <p:spPr>
          <a:xfrm>
            <a:off x="4916088" y="1690563"/>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4365" name="Google Shape;4365;p35"/>
          <p:cNvSpPr txBox="1">
            <a:spLocks noGrp="1"/>
          </p:cNvSpPr>
          <p:nvPr>
            <p:ph type="title" idx="18"/>
          </p:nvPr>
        </p:nvSpPr>
        <p:spPr>
          <a:xfrm>
            <a:off x="5750237" y="3058328"/>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KẾT LUẬN</a:t>
            </a:r>
            <a:endParaRPr dirty="0">
              <a:latin typeface="Montserrat" panose="00000500000000000000" pitchFamily="2" charset="0"/>
            </a:endParaRPr>
          </a:p>
        </p:txBody>
      </p:sp>
      <p:sp>
        <p:nvSpPr>
          <p:cNvPr id="4368" name="Google Shape;4368;p35"/>
          <p:cNvSpPr txBox="1">
            <a:spLocks noGrp="1"/>
          </p:cNvSpPr>
          <p:nvPr>
            <p:ph type="title" idx="21"/>
          </p:nvPr>
        </p:nvSpPr>
        <p:spPr>
          <a:xfrm>
            <a:off x="4916088" y="32213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41" name="Google Shape;4352;p35">
            <a:extLst>
              <a:ext uri="{FF2B5EF4-FFF2-40B4-BE49-F238E27FC236}">
                <a16:creationId xmlns:a16="http://schemas.microsoft.com/office/drawing/2014/main" id="{6A5B47B3-FBEB-4714-BD92-759A1AF6EF49}"/>
              </a:ext>
            </a:extLst>
          </p:cNvPr>
          <p:cNvSpPr txBox="1">
            <a:spLocks/>
          </p:cNvSpPr>
          <p:nvPr/>
        </p:nvSpPr>
        <p:spPr>
          <a:xfrm>
            <a:off x="5750088" y="184033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Sơ</a:t>
            </a:r>
            <a:r>
              <a:rPr lang="en-US" sz="1400" dirty="0">
                <a:latin typeface="Montserrat" panose="00000500000000000000" pitchFamily="2" charset="0"/>
              </a:rPr>
              <a:t> </a:t>
            </a:r>
            <a:r>
              <a:rPr lang="en-US" sz="1400" dirty="0" err="1">
                <a:latin typeface="Montserrat" panose="00000500000000000000" pitchFamily="2" charset="0"/>
              </a:rPr>
              <a:t>đồ</a:t>
            </a:r>
            <a:r>
              <a:rPr lang="en-US" sz="1400" dirty="0">
                <a:latin typeface="Montserrat" panose="00000500000000000000" pitchFamily="2" charset="0"/>
              </a:rPr>
              <a:t> </a:t>
            </a:r>
            <a:r>
              <a:rPr lang="en-US" sz="1400" dirty="0" err="1">
                <a:latin typeface="Montserrat" panose="00000500000000000000" pitchFamily="2" charset="0"/>
              </a:rPr>
              <a:t>thiết</a:t>
            </a:r>
            <a:r>
              <a:rPr lang="en-US" sz="1400" dirty="0">
                <a:latin typeface="Montserrat" panose="00000500000000000000" pitchFamily="2" charset="0"/>
              </a:rPr>
              <a:t> </a:t>
            </a:r>
            <a:r>
              <a:rPr lang="en-US" sz="1400" dirty="0" err="1">
                <a:latin typeface="Montserrat" panose="00000500000000000000" pitchFamily="2" charset="0"/>
              </a:rPr>
              <a:t>kế</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Lập</a:t>
            </a:r>
            <a:r>
              <a:rPr lang="en-US" sz="1400" dirty="0">
                <a:latin typeface="Montserrat" panose="00000500000000000000" pitchFamily="2" charset="0"/>
              </a:rPr>
              <a:t> </a:t>
            </a:r>
            <a:r>
              <a:rPr lang="en-US" sz="1400" dirty="0" err="1">
                <a:latin typeface="Montserrat" panose="00000500000000000000" pitchFamily="2" charset="0"/>
              </a:rPr>
              <a:t>trình</a:t>
            </a:r>
            <a:r>
              <a:rPr lang="en-US" sz="1400" dirty="0">
                <a:latin typeface="Montserrat" panose="00000500000000000000" pitchFamily="2" charset="0"/>
              </a:rPr>
              <a:t> </a:t>
            </a:r>
            <a:r>
              <a:rPr lang="en-US" sz="1400" dirty="0" err="1">
                <a:latin typeface="Montserrat" panose="00000500000000000000" pitchFamily="2" charset="0"/>
              </a:rPr>
              <a:t>cho</a:t>
            </a:r>
            <a:r>
              <a:rPr lang="en-US" sz="1400" dirty="0">
                <a:latin typeface="Montserrat" panose="00000500000000000000" pitchFamily="2" charset="0"/>
              </a:rPr>
              <a:t> vi </a:t>
            </a:r>
            <a:r>
              <a:rPr lang="en-US" sz="1400" dirty="0" err="1">
                <a:latin typeface="Montserrat" panose="00000500000000000000" pitchFamily="2" charset="0"/>
              </a:rPr>
              <a:t>điều</a:t>
            </a:r>
            <a:r>
              <a:rPr lang="en-US" sz="1400" dirty="0">
                <a:latin typeface="Montserrat" panose="00000500000000000000" pitchFamily="2" charset="0"/>
              </a:rPr>
              <a:t> </a:t>
            </a:r>
            <a:r>
              <a:rPr lang="en-US" sz="1400" dirty="0" err="1">
                <a:latin typeface="Montserrat" panose="00000500000000000000" pitchFamily="2" charset="0"/>
              </a:rPr>
              <a:t>khiển</a:t>
            </a:r>
            <a:endParaRPr lang="en-US" sz="1400" dirty="0">
              <a:latin typeface="Montserrat" panose="00000500000000000000" pitchFamily="2" charset="0"/>
            </a:endParaRPr>
          </a:p>
        </p:txBody>
      </p:sp>
      <p:sp>
        <p:nvSpPr>
          <p:cNvPr id="42" name="Google Shape;4352;p35">
            <a:extLst>
              <a:ext uri="{FF2B5EF4-FFF2-40B4-BE49-F238E27FC236}">
                <a16:creationId xmlns:a16="http://schemas.microsoft.com/office/drawing/2014/main" id="{49583936-0803-445A-8019-213F134EAC7B}"/>
              </a:ext>
            </a:extLst>
          </p:cNvPr>
          <p:cNvSpPr txBox="1">
            <a:spLocks/>
          </p:cNvSpPr>
          <p:nvPr/>
        </p:nvSpPr>
        <p:spPr>
          <a:xfrm>
            <a:off x="1601250" y="337282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Xử</a:t>
            </a:r>
            <a:r>
              <a:rPr lang="en-US" sz="1400" dirty="0">
                <a:latin typeface="Montserrat" panose="00000500000000000000" pitchFamily="2" charset="0"/>
              </a:rPr>
              <a:t> </a:t>
            </a:r>
            <a:r>
              <a:rPr lang="en-US" sz="1400" dirty="0" err="1">
                <a:latin typeface="Montserrat" panose="00000500000000000000" pitchFamily="2" charset="0"/>
              </a:rPr>
              <a:t>lý</a:t>
            </a:r>
            <a:r>
              <a:rPr lang="en-US" sz="1400" dirty="0">
                <a:latin typeface="Montserrat" panose="00000500000000000000" pitchFamily="2" charset="0"/>
              </a:rPr>
              <a:t> </a:t>
            </a:r>
            <a:r>
              <a:rPr lang="en-US" sz="1400" dirty="0" err="1">
                <a:latin typeface="Montserrat" panose="00000500000000000000" pitchFamily="2" charset="0"/>
              </a:rPr>
              <a:t>số</a:t>
            </a:r>
            <a:r>
              <a:rPr lang="en-US" sz="1400" dirty="0">
                <a:latin typeface="Montserrat" panose="00000500000000000000" pitchFamily="2" charset="0"/>
              </a:rPr>
              <a:t> </a:t>
            </a:r>
            <a:r>
              <a:rPr lang="en-US" sz="1400" dirty="0" err="1">
                <a:latin typeface="Montserrat" panose="00000500000000000000" pitchFamily="2" charset="0"/>
              </a:rPr>
              <a:t>liệu</a:t>
            </a:r>
            <a:r>
              <a:rPr lang="en-US" sz="1400" dirty="0">
                <a:latin typeface="Montserrat" panose="00000500000000000000" pitchFamily="2" charset="0"/>
              </a:rPr>
              <a:t> </a:t>
            </a:r>
            <a:r>
              <a:rPr lang="en-US" sz="1400" dirty="0" err="1">
                <a:latin typeface="Montserrat" panose="00000500000000000000" pitchFamily="2" charset="0"/>
              </a:rPr>
              <a:t>kết</a:t>
            </a:r>
            <a:r>
              <a:rPr lang="en-US" sz="1400" dirty="0">
                <a:latin typeface="Montserrat" panose="00000500000000000000" pitchFamily="2" charset="0"/>
              </a:rPr>
              <a:t> </a:t>
            </a:r>
            <a:r>
              <a:rPr lang="en-US" sz="1400" dirty="0" err="1">
                <a:latin typeface="Montserrat" panose="00000500000000000000" pitchFamily="2" charset="0"/>
              </a:rPr>
              <a:t>quả</a:t>
            </a:r>
            <a:r>
              <a:rPr lang="en-US" sz="1400" dirty="0">
                <a:latin typeface="Montserrat" panose="00000500000000000000" pitchFamily="2" charset="0"/>
              </a:rPr>
              <a:t> </a:t>
            </a:r>
            <a:r>
              <a:rPr lang="en-US" sz="1400" dirty="0" err="1">
                <a:latin typeface="Montserrat" panose="00000500000000000000" pitchFamily="2" charset="0"/>
              </a:rPr>
              <a:t>đo</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Phân</a:t>
            </a:r>
            <a:r>
              <a:rPr lang="en-US" sz="1400" dirty="0">
                <a:latin typeface="Montserrat" panose="00000500000000000000" pitchFamily="2" charset="0"/>
              </a:rPr>
              <a:t> </a:t>
            </a:r>
            <a:r>
              <a:rPr lang="en-US" sz="1400" dirty="0" err="1">
                <a:latin typeface="Montserrat" panose="00000500000000000000" pitchFamily="2" charset="0"/>
              </a:rPr>
              <a:t>tích</a:t>
            </a:r>
            <a:r>
              <a:rPr lang="en-US" sz="1400" dirty="0">
                <a:latin typeface="Montserrat" panose="00000500000000000000" pitchFamily="2" charset="0"/>
              </a:rPr>
              <a:t> </a:t>
            </a:r>
            <a:r>
              <a:rPr lang="en-US" sz="1400" dirty="0" err="1">
                <a:latin typeface="Montserrat" panose="00000500000000000000" pitchFamily="2" charset="0"/>
              </a:rPr>
              <a:t>sai</a:t>
            </a:r>
            <a:r>
              <a:rPr lang="en-US" sz="1400" dirty="0">
                <a:latin typeface="Montserrat" panose="00000500000000000000" pitchFamily="2" charset="0"/>
              </a:rPr>
              <a:t> </a:t>
            </a:r>
            <a:r>
              <a:rPr lang="en-US" sz="1400" dirty="0" err="1">
                <a:latin typeface="Montserrat" panose="00000500000000000000" pitchFamily="2" charset="0"/>
              </a:rPr>
              <a:t>số</a:t>
            </a:r>
            <a:endParaRPr lang="en-US" sz="1400" dirty="0">
              <a:latin typeface="Montserrat" panose="00000500000000000000" pitchFamily="2" charset="0"/>
            </a:endParaRPr>
          </a:p>
        </p:txBody>
      </p:sp>
      <p:sp>
        <p:nvSpPr>
          <p:cNvPr id="43" name="Google Shape;4352;p35">
            <a:extLst>
              <a:ext uri="{FF2B5EF4-FFF2-40B4-BE49-F238E27FC236}">
                <a16:creationId xmlns:a16="http://schemas.microsoft.com/office/drawing/2014/main" id="{BD5DF159-7AE4-4F32-BDDE-499EBAEB5DF4}"/>
              </a:ext>
            </a:extLst>
          </p:cNvPr>
          <p:cNvSpPr txBox="1">
            <a:spLocks/>
          </p:cNvSpPr>
          <p:nvPr/>
        </p:nvSpPr>
        <p:spPr>
          <a:xfrm>
            <a:off x="5750088" y="337282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Kết</a:t>
            </a:r>
            <a:r>
              <a:rPr lang="en-US" sz="1400" dirty="0">
                <a:latin typeface="Montserrat" panose="00000500000000000000" pitchFamily="2" charset="0"/>
              </a:rPr>
              <a:t> </a:t>
            </a:r>
            <a:r>
              <a:rPr lang="en-US" sz="1400" dirty="0" err="1">
                <a:latin typeface="Montserrat" panose="00000500000000000000" pitchFamily="2" charset="0"/>
              </a:rPr>
              <a:t>luận</a:t>
            </a:r>
            <a:r>
              <a:rPr lang="en-US" sz="1400" dirty="0">
                <a:latin typeface="Montserrat" panose="00000500000000000000" pitchFamily="2" charset="0"/>
              </a:rPr>
              <a:t> </a:t>
            </a:r>
            <a:r>
              <a:rPr lang="en-US" sz="1400" dirty="0" err="1">
                <a:latin typeface="Montserrat" panose="00000500000000000000" pitchFamily="2" charset="0"/>
              </a:rPr>
              <a:t>chung</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về</a:t>
            </a:r>
            <a:r>
              <a:rPr lang="en-US" sz="1400" dirty="0">
                <a:latin typeface="Montserrat" panose="00000500000000000000" pitchFamily="2" charset="0"/>
              </a:rPr>
              <a:t> </a:t>
            </a:r>
            <a:r>
              <a:rPr lang="en-US" sz="1400" dirty="0" err="1">
                <a:latin typeface="Montserrat" panose="00000500000000000000" pitchFamily="2" charset="0"/>
              </a:rPr>
              <a:t>bài</a:t>
            </a:r>
            <a:r>
              <a:rPr lang="en-US" sz="1400" dirty="0">
                <a:latin typeface="Montserrat" panose="00000500000000000000" pitchFamily="2" charset="0"/>
              </a:rPr>
              <a:t> </a:t>
            </a:r>
            <a:r>
              <a:rPr lang="en-US" sz="1400" dirty="0" err="1">
                <a:latin typeface="Montserrat" panose="00000500000000000000" pitchFamily="2" charset="0"/>
              </a:rPr>
              <a:t>tập</a:t>
            </a:r>
            <a:r>
              <a:rPr lang="en-US" sz="1400" dirty="0">
                <a:latin typeface="Montserrat" panose="00000500000000000000" pitchFamily="2" charset="0"/>
              </a:rPr>
              <a:t> </a:t>
            </a:r>
            <a:r>
              <a:rPr lang="en-US" sz="1400" dirty="0" err="1">
                <a:latin typeface="Montserrat" panose="00000500000000000000" pitchFamily="2" charset="0"/>
              </a:rPr>
              <a:t>lớn</a:t>
            </a:r>
            <a:endParaRPr lang="en-US" sz="1400" dirty="0">
              <a:latin typeface="Montserrat" panose="00000500000000000000" pitchFamily="2" charset="0"/>
            </a:endParaRPr>
          </a:p>
        </p:txBody>
      </p:sp>
    </p:spTree>
    <p:extLst>
      <p:ext uri="{BB962C8B-B14F-4D97-AF65-F5344CB8AC3E}">
        <p14:creationId xmlns:p14="http://schemas.microsoft.com/office/powerpoint/2010/main" val="3081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37"/>
          <p:cNvSpPr txBox="1">
            <a:spLocks noGrp="1"/>
          </p:cNvSpPr>
          <p:nvPr>
            <p:ph type="title"/>
          </p:nvPr>
        </p:nvSpPr>
        <p:spPr>
          <a:xfrm>
            <a:off x="622249" y="1934525"/>
            <a:ext cx="8160803"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b="1" dirty="0">
                <a:latin typeface="Montserrat" panose="00000500000000000000" pitchFamily="2" charset="0"/>
              </a:rPr>
              <a:t>KẾT QUẢ ĐO &amp; SAI SỐ</a:t>
            </a:r>
            <a:endParaRPr sz="5400" b="1" dirty="0">
              <a:latin typeface="Montserrat" panose="00000500000000000000" pitchFamily="2" charset="0"/>
            </a:endParaRPr>
          </a:p>
        </p:txBody>
      </p:sp>
      <p:sp>
        <p:nvSpPr>
          <p:cNvPr id="4382" name="Google Shape;4382;p37"/>
          <p:cNvSpPr txBox="1">
            <a:spLocks noGrp="1"/>
          </p:cNvSpPr>
          <p:nvPr>
            <p:ph type="title" idx="2"/>
          </p:nvPr>
        </p:nvSpPr>
        <p:spPr>
          <a:xfrm>
            <a:off x="622250" y="953225"/>
            <a:ext cx="5039400" cy="9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
        <p:nvSpPr>
          <p:cNvPr id="4383" name="Google Shape;4383;p37"/>
          <p:cNvSpPr txBox="1">
            <a:spLocks noGrp="1"/>
          </p:cNvSpPr>
          <p:nvPr>
            <p:ph type="subTitle" idx="1"/>
          </p:nvPr>
        </p:nvSpPr>
        <p:spPr>
          <a:xfrm>
            <a:off x="658975" y="2875575"/>
            <a:ext cx="4598825" cy="860375"/>
          </a:xfrm>
          <a:prstGeom prst="rect">
            <a:avLst/>
          </a:prstGeom>
        </p:spPr>
        <p:txBody>
          <a:bodyPr spcFirstLastPara="1" wrap="square" lIns="91425" tIns="91425" rIns="91425" bIns="91425" anchor="t" anchorCtr="0">
            <a:noAutofit/>
          </a:bodyPr>
          <a:lstStyle/>
          <a:p>
            <a:pPr marL="0" indent="0">
              <a:lnSpc>
                <a:spcPct val="150000"/>
              </a:lnSpc>
            </a:pPr>
            <a:r>
              <a:rPr lang="en-US" sz="1600" dirty="0" err="1">
                <a:latin typeface="Montserrat" panose="00000500000000000000" pitchFamily="2" charset="0"/>
              </a:rPr>
              <a:t>Xử</a:t>
            </a:r>
            <a:r>
              <a:rPr lang="en-US" sz="1600" dirty="0">
                <a:latin typeface="Montserrat" panose="00000500000000000000" pitchFamily="2" charset="0"/>
              </a:rPr>
              <a:t> </a:t>
            </a:r>
            <a:r>
              <a:rPr lang="en-US" sz="1600" dirty="0" err="1">
                <a:latin typeface="Montserrat" panose="00000500000000000000" pitchFamily="2" charset="0"/>
              </a:rPr>
              <a:t>lý</a:t>
            </a:r>
            <a:r>
              <a:rPr lang="en-US" sz="1600" dirty="0">
                <a:latin typeface="Montserrat" panose="00000500000000000000" pitchFamily="2" charset="0"/>
              </a:rPr>
              <a:t> </a:t>
            </a:r>
            <a:r>
              <a:rPr lang="en-US" sz="1600" dirty="0" err="1">
                <a:latin typeface="Montserrat" panose="00000500000000000000" pitchFamily="2" charset="0"/>
              </a:rPr>
              <a:t>số</a:t>
            </a:r>
            <a:r>
              <a:rPr lang="en-US" sz="1600" dirty="0">
                <a:latin typeface="Montserrat" panose="00000500000000000000" pitchFamily="2" charset="0"/>
              </a:rPr>
              <a:t> </a:t>
            </a:r>
            <a:r>
              <a:rPr lang="en-US" sz="1600" dirty="0" err="1">
                <a:latin typeface="Montserrat" panose="00000500000000000000" pitchFamily="2" charset="0"/>
              </a:rPr>
              <a:t>liệu</a:t>
            </a:r>
            <a:r>
              <a:rPr lang="en-US" sz="1600" dirty="0">
                <a:latin typeface="Montserrat" panose="00000500000000000000" pitchFamily="2" charset="0"/>
              </a:rPr>
              <a:t> </a:t>
            </a:r>
            <a:r>
              <a:rPr lang="en-US" sz="1600" dirty="0" err="1">
                <a:latin typeface="Montserrat" panose="00000500000000000000" pitchFamily="2" charset="0"/>
              </a:rPr>
              <a:t>kết</a:t>
            </a:r>
            <a:r>
              <a:rPr lang="en-US" sz="1600" dirty="0">
                <a:latin typeface="Montserrat" panose="00000500000000000000" pitchFamily="2" charset="0"/>
              </a:rPr>
              <a:t> </a:t>
            </a:r>
            <a:r>
              <a:rPr lang="en-US" sz="1600" dirty="0" err="1">
                <a:latin typeface="Montserrat" panose="00000500000000000000" pitchFamily="2" charset="0"/>
              </a:rPr>
              <a:t>quả</a:t>
            </a:r>
            <a:r>
              <a:rPr lang="en-US" sz="1600" dirty="0">
                <a:latin typeface="Montserrat" panose="00000500000000000000" pitchFamily="2" charset="0"/>
              </a:rPr>
              <a:t> </a:t>
            </a:r>
            <a:r>
              <a:rPr lang="en-US" sz="1600" dirty="0" err="1">
                <a:latin typeface="Montserrat" panose="00000500000000000000" pitchFamily="2" charset="0"/>
              </a:rPr>
              <a:t>đo</a:t>
            </a:r>
            <a:endParaRPr lang="en-US" sz="1600" dirty="0">
              <a:latin typeface="Montserrat" panose="00000500000000000000" pitchFamily="2" charset="0"/>
            </a:endParaRPr>
          </a:p>
          <a:p>
            <a:pPr marL="0" indent="0">
              <a:lnSpc>
                <a:spcPct val="150000"/>
              </a:lnSpc>
            </a:pPr>
            <a:r>
              <a:rPr lang="en-US" sz="1600" dirty="0" err="1">
                <a:latin typeface="Montserrat" panose="00000500000000000000" pitchFamily="2" charset="0"/>
              </a:rPr>
              <a:t>Phân</a:t>
            </a:r>
            <a:r>
              <a:rPr lang="en-US" sz="1600" dirty="0">
                <a:latin typeface="Montserrat" panose="00000500000000000000" pitchFamily="2" charset="0"/>
              </a:rPr>
              <a:t> </a:t>
            </a:r>
            <a:r>
              <a:rPr lang="en-US" sz="1600" dirty="0" err="1">
                <a:latin typeface="Montserrat" panose="00000500000000000000" pitchFamily="2" charset="0"/>
              </a:rPr>
              <a:t>tích</a:t>
            </a:r>
            <a:r>
              <a:rPr lang="en-US" sz="1600" dirty="0">
                <a:latin typeface="Montserrat" panose="00000500000000000000" pitchFamily="2" charset="0"/>
              </a:rPr>
              <a:t> </a:t>
            </a:r>
            <a:r>
              <a:rPr lang="en-US" sz="1600" dirty="0" err="1">
                <a:latin typeface="Montserrat" panose="00000500000000000000" pitchFamily="2" charset="0"/>
              </a:rPr>
              <a:t>sai</a:t>
            </a:r>
            <a:r>
              <a:rPr lang="en-US" sz="1600" dirty="0">
                <a:latin typeface="Montserrat" panose="00000500000000000000" pitchFamily="2" charset="0"/>
              </a:rPr>
              <a:t> </a:t>
            </a:r>
            <a:r>
              <a:rPr lang="en-US" sz="1600" dirty="0" err="1">
                <a:latin typeface="Montserrat" panose="00000500000000000000" pitchFamily="2" charset="0"/>
              </a:rPr>
              <a:t>số</a:t>
            </a:r>
            <a:endParaRPr lang="en-US" sz="1600" dirty="0">
              <a:latin typeface="Montserrat" panose="00000500000000000000" pitchFamily="2" charset="0"/>
            </a:endParaRPr>
          </a:p>
        </p:txBody>
      </p:sp>
    </p:spTree>
    <p:extLst>
      <p:ext uri="{BB962C8B-B14F-4D97-AF65-F5344CB8AC3E}">
        <p14:creationId xmlns:p14="http://schemas.microsoft.com/office/powerpoint/2010/main" val="1176204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86"/>
        <p:cNvGrpSpPr/>
        <p:nvPr/>
      </p:nvGrpSpPr>
      <p:grpSpPr>
        <a:xfrm>
          <a:off x="0" y="0"/>
          <a:ext cx="0" cy="0"/>
          <a:chOff x="0" y="0"/>
          <a:chExt cx="0" cy="0"/>
        </a:xfrm>
      </p:grpSpPr>
      <p:sp>
        <p:nvSpPr>
          <p:cNvPr id="4587" name="Google Shape;4587;p48"/>
          <p:cNvSpPr txBox="1">
            <a:spLocks noGrp="1"/>
          </p:cNvSpPr>
          <p:nvPr>
            <p:ph type="title"/>
          </p:nvPr>
        </p:nvSpPr>
        <p:spPr>
          <a:xfrm>
            <a:off x="720000" y="527440"/>
            <a:ext cx="7704000" cy="7599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rgbClr val="7A0C0C"/>
                </a:solidFill>
                <a:latin typeface="#9Slide03 Jura Bold" panose="00000800000000000000" pitchFamily="2" charset="0"/>
              </a:rPr>
              <a:t>KẾT QUẢ ĐO</a:t>
            </a:r>
            <a:endParaRPr sz="4000" dirty="0">
              <a:solidFill>
                <a:srgbClr val="7A0C0C"/>
              </a:solidFill>
              <a:latin typeface="#9Slide03 Jura Bold" panose="00000800000000000000" pitchFamily="2" charset="0"/>
            </a:endParaRPr>
          </a:p>
        </p:txBody>
      </p:sp>
      <p:sp>
        <p:nvSpPr>
          <p:cNvPr id="4" name="Google Shape;4381;p37">
            <a:extLst>
              <a:ext uri="{FF2B5EF4-FFF2-40B4-BE49-F238E27FC236}">
                <a16:creationId xmlns:a16="http://schemas.microsoft.com/office/drawing/2014/main" id="{4E98A051-AC7B-4B2D-B689-0C8B33D4C9D0}"/>
              </a:ext>
            </a:extLst>
          </p:cNvPr>
          <p:cNvSpPr txBox="1">
            <a:spLocks/>
          </p:cNvSpPr>
          <p:nvPr/>
        </p:nvSpPr>
        <p:spPr>
          <a:xfrm>
            <a:off x="6821904" y="13062"/>
            <a:ext cx="2374232"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KẾT QUẢ ĐO &amp; SAI SỐ</a:t>
            </a:r>
          </a:p>
        </p:txBody>
      </p:sp>
      <p:sp>
        <p:nvSpPr>
          <p:cNvPr id="5" name="Google Shape;4382;p37">
            <a:extLst>
              <a:ext uri="{FF2B5EF4-FFF2-40B4-BE49-F238E27FC236}">
                <a16:creationId xmlns:a16="http://schemas.microsoft.com/office/drawing/2014/main" id="{227220C5-C081-4891-8E87-FE0B8343D93E}"/>
              </a:ext>
            </a:extLst>
          </p:cNvPr>
          <p:cNvSpPr txBox="1">
            <a:spLocks/>
          </p:cNvSpPr>
          <p:nvPr/>
        </p:nvSpPr>
        <p:spPr>
          <a:xfrm>
            <a:off x="6415388" y="130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03</a:t>
            </a:r>
          </a:p>
        </p:txBody>
      </p:sp>
      <p:graphicFrame>
        <p:nvGraphicFramePr>
          <p:cNvPr id="2" name="Bảng 1">
            <a:extLst>
              <a:ext uri="{FF2B5EF4-FFF2-40B4-BE49-F238E27FC236}">
                <a16:creationId xmlns:a16="http://schemas.microsoft.com/office/drawing/2014/main" id="{DCC79E32-8A39-476D-8938-66AA49FEBB94}"/>
              </a:ext>
            </a:extLst>
          </p:cNvPr>
          <p:cNvGraphicFramePr>
            <a:graphicFrameLocks noGrp="1"/>
          </p:cNvGraphicFramePr>
          <p:nvPr>
            <p:extLst>
              <p:ext uri="{D42A27DB-BD31-4B8C-83A1-F6EECF244321}">
                <p14:modId xmlns:p14="http://schemas.microsoft.com/office/powerpoint/2010/main" val="2822983132"/>
              </p:ext>
            </p:extLst>
          </p:nvPr>
        </p:nvGraphicFramePr>
        <p:xfrm>
          <a:off x="392698" y="1578377"/>
          <a:ext cx="8358605" cy="2440170"/>
        </p:xfrm>
        <a:graphic>
          <a:graphicData uri="http://schemas.openxmlformats.org/drawingml/2006/table">
            <a:tbl>
              <a:tblPr firstCol="1" bandRow="1">
                <a:tableStyleId>{AA0E2BCC-4A3E-453A-AAC9-6414F2A96F09}</a:tableStyleId>
              </a:tblPr>
              <a:tblGrid>
                <a:gridCol w="1586170">
                  <a:extLst>
                    <a:ext uri="{9D8B030D-6E8A-4147-A177-3AD203B41FA5}">
                      <a16:colId xmlns:a16="http://schemas.microsoft.com/office/drawing/2014/main" val="2993641752"/>
                    </a:ext>
                  </a:extLst>
                </a:gridCol>
                <a:gridCol w="676624">
                  <a:extLst>
                    <a:ext uri="{9D8B030D-6E8A-4147-A177-3AD203B41FA5}">
                      <a16:colId xmlns:a16="http://schemas.microsoft.com/office/drawing/2014/main" val="3860502079"/>
                    </a:ext>
                  </a:extLst>
                </a:gridCol>
                <a:gridCol w="677509">
                  <a:extLst>
                    <a:ext uri="{9D8B030D-6E8A-4147-A177-3AD203B41FA5}">
                      <a16:colId xmlns:a16="http://schemas.microsoft.com/office/drawing/2014/main" val="3978653295"/>
                    </a:ext>
                  </a:extLst>
                </a:gridCol>
                <a:gridCol w="677509">
                  <a:extLst>
                    <a:ext uri="{9D8B030D-6E8A-4147-A177-3AD203B41FA5}">
                      <a16:colId xmlns:a16="http://schemas.microsoft.com/office/drawing/2014/main" val="3059904013"/>
                    </a:ext>
                  </a:extLst>
                </a:gridCol>
                <a:gridCol w="676624">
                  <a:extLst>
                    <a:ext uri="{9D8B030D-6E8A-4147-A177-3AD203B41FA5}">
                      <a16:colId xmlns:a16="http://schemas.microsoft.com/office/drawing/2014/main" val="2299085485"/>
                    </a:ext>
                  </a:extLst>
                </a:gridCol>
                <a:gridCol w="677509">
                  <a:extLst>
                    <a:ext uri="{9D8B030D-6E8A-4147-A177-3AD203B41FA5}">
                      <a16:colId xmlns:a16="http://schemas.microsoft.com/office/drawing/2014/main" val="1631430435"/>
                    </a:ext>
                  </a:extLst>
                </a:gridCol>
                <a:gridCol w="677509">
                  <a:extLst>
                    <a:ext uri="{9D8B030D-6E8A-4147-A177-3AD203B41FA5}">
                      <a16:colId xmlns:a16="http://schemas.microsoft.com/office/drawing/2014/main" val="1726304957"/>
                    </a:ext>
                  </a:extLst>
                </a:gridCol>
                <a:gridCol w="676624">
                  <a:extLst>
                    <a:ext uri="{9D8B030D-6E8A-4147-A177-3AD203B41FA5}">
                      <a16:colId xmlns:a16="http://schemas.microsoft.com/office/drawing/2014/main" val="1889425378"/>
                    </a:ext>
                  </a:extLst>
                </a:gridCol>
                <a:gridCol w="677509">
                  <a:extLst>
                    <a:ext uri="{9D8B030D-6E8A-4147-A177-3AD203B41FA5}">
                      <a16:colId xmlns:a16="http://schemas.microsoft.com/office/drawing/2014/main" val="3550632612"/>
                    </a:ext>
                  </a:extLst>
                </a:gridCol>
                <a:gridCol w="677509">
                  <a:extLst>
                    <a:ext uri="{9D8B030D-6E8A-4147-A177-3AD203B41FA5}">
                      <a16:colId xmlns:a16="http://schemas.microsoft.com/office/drawing/2014/main" val="3250655879"/>
                    </a:ext>
                  </a:extLst>
                </a:gridCol>
                <a:gridCol w="677509">
                  <a:extLst>
                    <a:ext uri="{9D8B030D-6E8A-4147-A177-3AD203B41FA5}">
                      <a16:colId xmlns:a16="http://schemas.microsoft.com/office/drawing/2014/main" val="1783913507"/>
                    </a:ext>
                  </a:extLst>
                </a:gridCol>
              </a:tblGrid>
              <a:tr h="406695">
                <a:tc>
                  <a:txBody>
                    <a:bodyPr/>
                    <a:lstStyle/>
                    <a:p>
                      <a:pPr marL="0" marR="0" algn="ctr">
                        <a:lnSpc>
                          <a:spcPct val="120000"/>
                        </a:lnSpc>
                        <a:spcBef>
                          <a:spcPts val="600"/>
                        </a:spcBef>
                        <a:spcAft>
                          <a:spcPts val="600"/>
                        </a:spcAft>
                      </a:pPr>
                      <a:r>
                        <a:rPr lang="en-US" sz="1600" kern="100" dirty="0" err="1">
                          <a:solidFill>
                            <a:srgbClr val="7A0C0C"/>
                          </a:solidFill>
                          <a:effectLst/>
                          <a:latin typeface="Montserrat" panose="00000500000000000000" pitchFamily="2" charset="0"/>
                        </a:rPr>
                        <a:t>Lần</a:t>
                      </a:r>
                      <a:r>
                        <a:rPr lang="en-US" sz="1600" kern="100" dirty="0">
                          <a:solidFill>
                            <a:srgbClr val="7A0C0C"/>
                          </a:solidFill>
                          <a:effectLst/>
                          <a:latin typeface="Montserrat" panose="00000500000000000000" pitchFamily="2" charset="0"/>
                        </a:rPr>
                        <a:t> </a:t>
                      </a:r>
                      <a:r>
                        <a:rPr lang="en-US" sz="1600" kern="100" dirty="0" err="1">
                          <a:solidFill>
                            <a:srgbClr val="7A0C0C"/>
                          </a:solidFill>
                          <a:effectLst/>
                          <a:latin typeface="Montserrat" panose="00000500000000000000" pitchFamily="2" charset="0"/>
                        </a:rPr>
                        <a:t>đo</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3</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4</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5</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6</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7</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8</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9</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10</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extLst>
                  <a:ext uri="{0D108BD9-81ED-4DB2-BD59-A6C34878D82A}">
                    <a16:rowId xmlns:a16="http://schemas.microsoft.com/office/drawing/2014/main" val="632032814"/>
                  </a:ext>
                </a:extLst>
              </a:tr>
              <a:tr h="406695">
                <a:tc>
                  <a:txBody>
                    <a:bodyPr/>
                    <a:lstStyle/>
                    <a:p>
                      <a:pPr marL="0" marR="0" algn="ctr">
                        <a:lnSpc>
                          <a:spcPct val="120000"/>
                        </a:lnSpc>
                        <a:spcBef>
                          <a:spcPts val="600"/>
                        </a:spcBef>
                        <a:spcAft>
                          <a:spcPts val="600"/>
                        </a:spcAft>
                      </a:pPr>
                      <a:r>
                        <a:rPr lang="en-US" sz="1600" kern="100" dirty="0" err="1">
                          <a:solidFill>
                            <a:srgbClr val="7A0C0C"/>
                          </a:solidFill>
                          <a:effectLst/>
                          <a:latin typeface="Montserrat" panose="00000500000000000000" pitchFamily="2" charset="0"/>
                        </a:rPr>
                        <a:t>Nhiệt</a:t>
                      </a:r>
                      <a:r>
                        <a:rPr lang="en-US" sz="1600" kern="100" dirty="0">
                          <a:solidFill>
                            <a:srgbClr val="7A0C0C"/>
                          </a:solidFill>
                          <a:effectLst/>
                          <a:latin typeface="Montserrat" panose="00000500000000000000" pitchFamily="2" charset="0"/>
                        </a:rPr>
                        <a:t> </a:t>
                      </a:r>
                      <a:r>
                        <a:rPr lang="en-US" sz="1600" kern="100" dirty="0" err="1">
                          <a:solidFill>
                            <a:srgbClr val="7A0C0C"/>
                          </a:solidFill>
                          <a:effectLst/>
                          <a:latin typeface="Montserrat" panose="00000500000000000000" pitchFamily="2" charset="0"/>
                        </a:rPr>
                        <a:t>độ</a:t>
                      </a:r>
                      <a:r>
                        <a:rPr lang="en-US" sz="1600" kern="100" dirty="0">
                          <a:solidFill>
                            <a:srgbClr val="7A0C0C"/>
                          </a:solidFill>
                          <a:effectLst/>
                          <a:latin typeface="Montserrat" panose="00000500000000000000" pitchFamily="2" charset="0"/>
                        </a:rPr>
                        <a:t> (°C)</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16.7</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16.7</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16.7</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16.7</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16.6</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16.7</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16.7</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16.7</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16.8</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16.7</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00321448"/>
                  </a:ext>
                </a:extLst>
              </a:tr>
              <a:tr h="406695">
                <a:tc>
                  <a:txBody>
                    <a:bodyPr/>
                    <a:lstStyle/>
                    <a:p>
                      <a:pPr marL="0" marR="0" algn="ctr">
                        <a:lnSpc>
                          <a:spcPct val="120000"/>
                        </a:lnSpc>
                        <a:spcBef>
                          <a:spcPts val="600"/>
                        </a:spcBef>
                        <a:spcAft>
                          <a:spcPts val="600"/>
                        </a:spcAft>
                      </a:pPr>
                      <a:r>
                        <a:rPr lang="en-US" sz="1600" kern="100" dirty="0" err="1">
                          <a:solidFill>
                            <a:srgbClr val="7A0C0C"/>
                          </a:solidFill>
                          <a:effectLst/>
                          <a:latin typeface="Montserrat" panose="00000500000000000000" pitchFamily="2" charset="0"/>
                        </a:rPr>
                        <a:t>Lần</a:t>
                      </a:r>
                      <a:r>
                        <a:rPr lang="en-US" sz="1600" kern="100" dirty="0">
                          <a:solidFill>
                            <a:srgbClr val="7A0C0C"/>
                          </a:solidFill>
                          <a:effectLst/>
                          <a:latin typeface="Montserrat" panose="00000500000000000000" pitchFamily="2" charset="0"/>
                        </a:rPr>
                        <a:t> </a:t>
                      </a:r>
                      <a:r>
                        <a:rPr lang="en-US" sz="1600" kern="100" dirty="0" err="1">
                          <a:solidFill>
                            <a:srgbClr val="7A0C0C"/>
                          </a:solidFill>
                          <a:effectLst/>
                          <a:latin typeface="Montserrat" panose="00000500000000000000" pitchFamily="2" charset="0"/>
                        </a:rPr>
                        <a:t>đo</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11</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12</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13</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14</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15</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16</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17</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18</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19</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20</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extLst>
                  <a:ext uri="{0D108BD9-81ED-4DB2-BD59-A6C34878D82A}">
                    <a16:rowId xmlns:a16="http://schemas.microsoft.com/office/drawing/2014/main" val="2868866749"/>
                  </a:ext>
                </a:extLst>
              </a:tr>
              <a:tr h="406695">
                <a:tc>
                  <a:txBody>
                    <a:bodyPr/>
                    <a:lstStyle/>
                    <a:p>
                      <a:pPr marL="0" marR="0" algn="ctr">
                        <a:lnSpc>
                          <a:spcPct val="120000"/>
                        </a:lnSpc>
                        <a:spcBef>
                          <a:spcPts val="600"/>
                        </a:spcBef>
                        <a:spcAft>
                          <a:spcPts val="600"/>
                        </a:spcAft>
                      </a:pPr>
                      <a:r>
                        <a:rPr lang="en-US" sz="1600" kern="100" dirty="0" err="1">
                          <a:solidFill>
                            <a:srgbClr val="7A0C0C"/>
                          </a:solidFill>
                          <a:effectLst/>
                          <a:latin typeface="Montserrat" panose="00000500000000000000" pitchFamily="2" charset="0"/>
                        </a:rPr>
                        <a:t>Nhiệt</a:t>
                      </a:r>
                      <a:r>
                        <a:rPr lang="en-US" sz="1600" kern="100" dirty="0">
                          <a:solidFill>
                            <a:srgbClr val="7A0C0C"/>
                          </a:solidFill>
                          <a:effectLst/>
                          <a:latin typeface="Montserrat" panose="00000500000000000000" pitchFamily="2" charset="0"/>
                        </a:rPr>
                        <a:t> </a:t>
                      </a:r>
                      <a:r>
                        <a:rPr lang="en-US" sz="1600" kern="100" dirty="0" err="1">
                          <a:solidFill>
                            <a:srgbClr val="7A0C0C"/>
                          </a:solidFill>
                          <a:effectLst/>
                          <a:latin typeface="Montserrat" panose="00000500000000000000" pitchFamily="2" charset="0"/>
                        </a:rPr>
                        <a:t>độ</a:t>
                      </a:r>
                      <a:r>
                        <a:rPr lang="en-US" sz="1600" kern="100" dirty="0">
                          <a:solidFill>
                            <a:srgbClr val="7A0C0C"/>
                          </a:solidFill>
                          <a:effectLst/>
                          <a:latin typeface="Montserrat" panose="00000500000000000000" pitchFamily="2" charset="0"/>
                        </a:rPr>
                        <a:t> (°C)</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16.7</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16.8</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16.7</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16.9</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16.9</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16.9</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17.0</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16.9</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17.0</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17.2</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42715624"/>
                  </a:ext>
                </a:extLst>
              </a:tr>
              <a:tr h="406695">
                <a:tc>
                  <a:txBody>
                    <a:bodyPr/>
                    <a:lstStyle/>
                    <a:p>
                      <a:pPr marL="0" marR="0" algn="ctr">
                        <a:lnSpc>
                          <a:spcPct val="120000"/>
                        </a:lnSpc>
                        <a:spcBef>
                          <a:spcPts val="600"/>
                        </a:spcBef>
                        <a:spcAft>
                          <a:spcPts val="600"/>
                        </a:spcAft>
                      </a:pPr>
                      <a:r>
                        <a:rPr lang="en-US" sz="1600" kern="100" dirty="0" err="1">
                          <a:solidFill>
                            <a:srgbClr val="7A0C0C"/>
                          </a:solidFill>
                          <a:effectLst/>
                          <a:latin typeface="Montserrat" panose="00000500000000000000" pitchFamily="2" charset="0"/>
                        </a:rPr>
                        <a:t>Lần</a:t>
                      </a:r>
                      <a:r>
                        <a:rPr lang="en-US" sz="1600" kern="100" dirty="0">
                          <a:solidFill>
                            <a:srgbClr val="7A0C0C"/>
                          </a:solidFill>
                          <a:effectLst/>
                          <a:latin typeface="Montserrat" panose="00000500000000000000" pitchFamily="2" charset="0"/>
                        </a:rPr>
                        <a:t> </a:t>
                      </a:r>
                      <a:r>
                        <a:rPr lang="en-US" sz="1600" kern="100" dirty="0" err="1">
                          <a:solidFill>
                            <a:srgbClr val="7A0C0C"/>
                          </a:solidFill>
                          <a:effectLst/>
                          <a:latin typeface="Montserrat" panose="00000500000000000000" pitchFamily="2" charset="0"/>
                        </a:rPr>
                        <a:t>đo</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21</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22</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23</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24</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25</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26</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27</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28</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29</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30</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extLst>
                  <a:ext uri="{0D108BD9-81ED-4DB2-BD59-A6C34878D82A}">
                    <a16:rowId xmlns:a16="http://schemas.microsoft.com/office/drawing/2014/main" val="1849928798"/>
                  </a:ext>
                </a:extLst>
              </a:tr>
              <a:tr h="406695">
                <a:tc>
                  <a:txBody>
                    <a:bodyPr/>
                    <a:lstStyle/>
                    <a:p>
                      <a:pPr marL="0" marR="0" algn="ctr">
                        <a:lnSpc>
                          <a:spcPct val="120000"/>
                        </a:lnSpc>
                        <a:spcBef>
                          <a:spcPts val="600"/>
                        </a:spcBef>
                        <a:spcAft>
                          <a:spcPts val="600"/>
                        </a:spcAft>
                      </a:pPr>
                      <a:r>
                        <a:rPr lang="en-US" sz="1600" kern="100" dirty="0" err="1">
                          <a:solidFill>
                            <a:srgbClr val="7A0C0C"/>
                          </a:solidFill>
                          <a:effectLst/>
                          <a:latin typeface="Montserrat" panose="00000500000000000000" pitchFamily="2" charset="0"/>
                        </a:rPr>
                        <a:t>Nhiệt</a:t>
                      </a:r>
                      <a:r>
                        <a:rPr lang="en-US" sz="1600" kern="100" dirty="0">
                          <a:solidFill>
                            <a:srgbClr val="7A0C0C"/>
                          </a:solidFill>
                          <a:effectLst/>
                          <a:latin typeface="Montserrat" panose="00000500000000000000" pitchFamily="2" charset="0"/>
                        </a:rPr>
                        <a:t> </a:t>
                      </a:r>
                      <a:r>
                        <a:rPr lang="en-US" sz="1600" kern="100" dirty="0" err="1">
                          <a:solidFill>
                            <a:srgbClr val="7A0C0C"/>
                          </a:solidFill>
                          <a:effectLst/>
                          <a:latin typeface="Montserrat" panose="00000500000000000000" pitchFamily="2" charset="0"/>
                        </a:rPr>
                        <a:t>độ</a:t>
                      </a:r>
                      <a:r>
                        <a:rPr lang="en-US" sz="1600" kern="100" dirty="0">
                          <a:solidFill>
                            <a:srgbClr val="7A0C0C"/>
                          </a:solidFill>
                          <a:effectLst/>
                          <a:latin typeface="Montserrat" panose="00000500000000000000" pitchFamily="2" charset="0"/>
                        </a:rPr>
                        <a:t> (°C)</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17.2</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17.1</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17.2</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17.2</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17.3</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a:solidFill>
                            <a:srgbClr val="7A0C0C"/>
                          </a:solidFill>
                          <a:effectLst/>
                          <a:latin typeface="Montserrat" panose="00000500000000000000" pitchFamily="2" charset="0"/>
                        </a:rPr>
                        <a:t>17.3</a:t>
                      </a:r>
                      <a:endParaRPr lang="en-US" sz="16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17.3</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17.3</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17.2</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17.3</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9960" marR="6996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244480366"/>
                  </a:ext>
                </a:extLst>
              </a:tr>
            </a:tbl>
          </a:graphicData>
        </a:graphic>
      </p:graphicFrame>
      <p:sp>
        <p:nvSpPr>
          <p:cNvPr id="8" name="Hộp Văn bản 7">
            <a:extLst>
              <a:ext uri="{FF2B5EF4-FFF2-40B4-BE49-F238E27FC236}">
                <a16:creationId xmlns:a16="http://schemas.microsoft.com/office/drawing/2014/main" id="{F72B7121-B9CD-42CA-B95B-4045836CEFE1}"/>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19</a:t>
            </a:r>
          </a:p>
        </p:txBody>
      </p:sp>
    </p:spTree>
    <p:extLst>
      <p:ext uri="{BB962C8B-B14F-4D97-AF65-F5344CB8AC3E}">
        <p14:creationId xmlns:p14="http://schemas.microsoft.com/office/powerpoint/2010/main" val="928875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351" name="Google Shape;4351;p35"/>
          <p:cNvSpPr txBox="1">
            <a:spLocks noGrp="1"/>
          </p:cNvSpPr>
          <p:nvPr>
            <p:ph type="title" idx="2"/>
          </p:nvPr>
        </p:nvSpPr>
        <p:spPr>
          <a:xfrm>
            <a:off x="1601409" y="1518125"/>
            <a:ext cx="2970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PHÂN TÍCH ĐỀ TÀI</a:t>
            </a:r>
            <a:endParaRPr dirty="0">
              <a:latin typeface="Montserrat" panose="00000500000000000000" pitchFamily="2" charset="0"/>
            </a:endParaRPr>
          </a:p>
        </p:txBody>
      </p:sp>
      <p:sp>
        <p:nvSpPr>
          <p:cNvPr id="4352" name="Google Shape;4352;p35"/>
          <p:cNvSpPr txBox="1">
            <a:spLocks noGrp="1"/>
          </p:cNvSpPr>
          <p:nvPr>
            <p:ph type="subTitle" idx="1"/>
          </p:nvPr>
        </p:nvSpPr>
        <p:spPr>
          <a:xfrm>
            <a:off x="1601250" y="1840337"/>
            <a:ext cx="2805487" cy="1071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dirty="0">
                <a:latin typeface="Montserrat" panose="00000500000000000000" pitchFamily="2" charset="0"/>
              </a:rPr>
              <a:t>Cấu tạo, nguyên lý hoạt động cảm biến; Yêu cầu chức năng, phi chức năng,…</a:t>
            </a:r>
            <a:endParaRPr sz="1400" dirty="0">
              <a:latin typeface="Montserrat" panose="00000500000000000000" pitchFamily="2" charset="0"/>
            </a:endParaRPr>
          </a:p>
        </p:txBody>
      </p:sp>
      <p:sp>
        <p:nvSpPr>
          <p:cNvPr id="4355" name="Google Shape;4355;p35"/>
          <p:cNvSpPr txBox="1">
            <a:spLocks noGrp="1"/>
          </p:cNvSpPr>
          <p:nvPr>
            <p:ph type="title" idx="5"/>
          </p:nvPr>
        </p:nvSpPr>
        <p:spPr>
          <a:xfrm>
            <a:off x="1601444" y="3058328"/>
            <a:ext cx="34341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KẾT QUẢ ĐO &amp; SAI SỐ</a:t>
            </a:r>
            <a:endParaRPr dirty="0">
              <a:latin typeface="Montserrat" panose="00000500000000000000" pitchFamily="2" charset="0"/>
            </a:endParaRPr>
          </a:p>
        </p:txBody>
      </p:sp>
      <p:sp>
        <p:nvSpPr>
          <p:cNvPr id="4357" name="Google Shape;4357;p35"/>
          <p:cNvSpPr txBox="1">
            <a:spLocks noGrp="1"/>
          </p:cNvSpPr>
          <p:nvPr>
            <p:ph type="title" idx="7"/>
          </p:nvPr>
        </p:nvSpPr>
        <p:spPr>
          <a:xfrm>
            <a:off x="5750098" y="1518125"/>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THIẾT KẾ</a:t>
            </a:r>
            <a:endParaRPr dirty="0">
              <a:latin typeface="Montserrat" panose="00000500000000000000" pitchFamily="2" charset="0"/>
            </a:endParaRPr>
          </a:p>
        </p:txBody>
      </p:sp>
      <p:sp>
        <p:nvSpPr>
          <p:cNvPr id="4359" name="Google Shape;4359;p35"/>
          <p:cNvSpPr txBox="1">
            <a:spLocks noGrp="1"/>
          </p:cNvSpPr>
          <p:nvPr>
            <p:ph type="title" idx="9"/>
          </p:nvPr>
        </p:nvSpPr>
        <p:spPr>
          <a:xfrm>
            <a:off x="767250" y="16717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361" name="Google Shape;4361;p35"/>
          <p:cNvSpPr txBox="1">
            <a:spLocks noGrp="1"/>
          </p:cNvSpPr>
          <p:nvPr>
            <p:ph type="title" idx="14"/>
          </p:nvPr>
        </p:nvSpPr>
        <p:spPr>
          <a:xfrm>
            <a:off x="767250" y="32213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4362" name="Google Shape;4362;p35"/>
          <p:cNvSpPr txBox="1">
            <a:spLocks noGrp="1"/>
          </p:cNvSpPr>
          <p:nvPr>
            <p:ph type="title" idx="15"/>
          </p:nvPr>
        </p:nvSpPr>
        <p:spPr>
          <a:xfrm>
            <a:off x="4916088" y="1690563"/>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4365" name="Google Shape;4365;p35"/>
          <p:cNvSpPr txBox="1">
            <a:spLocks noGrp="1"/>
          </p:cNvSpPr>
          <p:nvPr>
            <p:ph type="title" idx="18"/>
          </p:nvPr>
        </p:nvSpPr>
        <p:spPr>
          <a:xfrm>
            <a:off x="5750237" y="3058328"/>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KẾT LUẬN</a:t>
            </a:r>
            <a:endParaRPr dirty="0">
              <a:latin typeface="Montserrat" panose="00000500000000000000" pitchFamily="2" charset="0"/>
            </a:endParaRPr>
          </a:p>
        </p:txBody>
      </p:sp>
      <p:sp>
        <p:nvSpPr>
          <p:cNvPr id="4368" name="Google Shape;4368;p35"/>
          <p:cNvSpPr txBox="1">
            <a:spLocks noGrp="1"/>
          </p:cNvSpPr>
          <p:nvPr>
            <p:ph type="title" idx="21"/>
          </p:nvPr>
        </p:nvSpPr>
        <p:spPr>
          <a:xfrm>
            <a:off x="4916088" y="32213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41" name="Google Shape;4352;p35">
            <a:extLst>
              <a:ext uri="{FF2B5EF4-FFF2-40B4-BE49-F238E27FC236}">
                <a16:creationId xmlns:a16="http://schemas.microsoft.com/office/drawing/2014/main" id="{6A5B47B3-FBEB-4714-BD92-759A1AF6EF49}"/>
              </a:ext>
            </a:extLst>
          </p:cNvPr>
          <p:cNvSpPr txBox="1">
            <a:spLocks/>
          </p:cNvSpPr>
          <p:nvPr/>
        </p:nvSpPr>
        <p:spPr>
          <a:xfrm>
            <a:off x="5750088" y="184033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Sơ</a:t>
            </a:r>
            <a:r>
              <a:rPr lang="en-US" sz="1400" dirty="0">
                <a:latin typeface="Montserrat" panose="00000500000000000000" pitchFamily="2" charset="0"/>
              </a:rPr>
              <a:t> </a:t>
            </a:r>
            <a:r>
              <a:rPr lang="en-US" sz="1400" dirty="0" err="1">
                <a:latin typeface="Montserrat" panose="00000500000000000000" pitchFamily="2" charset="0"/>
              </a:rPr>
              <a:t>đồ</a:t>
            </a:r>
            <a:r>
              <a:rPr lang="en-US" sz="1400" dirty="0">
                <a:latin typeface="Montserrat" panose="00000500000000000000" pitchFamily="2" charset="0"/>
              </a:rPr>
              <a:t> </a:t>
            </a:r>
            <a:r>
              <a:rPr lang="en-US" sz="1400" dirty="0" err="1">
                <a:latin typeface="Montserrat" panose="00000500000000000000" pitchFamily="2" charset="0"/>
              </a:rPr>
              <a:t>thiết</a:t>
            </a:r>
            <a:r>
              <a:rPr lang="en-US" sz="1400" dirty="0">
                <a:latin typeface="Montserrat" panose="00000500000000000000" pitchFamily="2" charset="0"/>
              </a:rPr>
              <a:t> </a:t>
            </a:r>
            <a:r>
              <a:rPr lang="en-US" sz="1400" dirty="0" err="1">
                <a:latin typeface="Montserrat" panose="00000500000000000000" pitchFamily="2" charset="0"/>
              </a:rPr>
              <a:t>kế</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Lập</a:t>
            </a:r>
            <a:r>
              <a:rPr lang="en-US" sz="1400" dirty="0">
                <a:latin typeface="Montserrat" panose="00000500000000000000" pitchFamily="2" charset="0"/>
              </a:rPr>
              <a:t> </a:t>
            </a:r>
            <a:r>
              <a:rPr lang="en-US" sz="1400" dirty="0" err="1">
                <a:latin typeface="Montserrat" panose="00000500000000000000" pitchFamily="2" charset="0"/>
              </a:rPr>
              <a:t>trình</a:t>
            </a:r>
            <a:r>
              <a:rPr lang="en-US" sz="1400" dirty="0">
                <a:latin typeface="Montserrat" panose="00000500000000000000" pitchFamily="2" charset="0"/>
              </a:rPr>
              <a:t> </a:t>
            </a:r>
            <a:r>
              <a:rPr lang="en-US" sz="1400" dirty="0" err="1">
                <a:latin typeface="Montserrat" panose="00000500000000000000" pitchFamily="2" charset="0"/>
              </a:rPr>
              <a:t>cho</a:t>
            </a:r>
            <a:r>
              <a:rPr lang="en-US" sz="1400" dirty="0">
                <a:latin typeface="Montserrat" panose="00000500000000000000" pitchFamily="2" charset="0"/>
              </a:rPr>
              <a:t> vi </a:t>
            </a:r>
            <a:r>
              <a:rPr lang="en-US" sz="1400" dirty="0" err="1">
                <a:latin typeface="Montserrat" panose="00000500000000000000" pitchFamily="2" charset="0"/>
              </a:rPr>
              <a:t>điều</a:t>
            </a:r>
            <a:r>
              <a:rPr lang="en-US" sz="1400" dirty="0">
                <a:latin typeface="Montserrat" panose="00000500000000000000" pitchFamily="2" charset="0"/>
              </a:rPr>
              <a:t> </a:t>
            </a:r>
            <a:r>
              <a:rPr lang="en-US" sz="1400" dirty="0" err="1">
                <a:latin typeface="Montserrat" panose="00000500000000000000" pitchFamily="2" charset="0"/>
              </a:rPr>
              <a:t>khiển</a:t>
            </a:r>
            <a:endParaRPr lang="en-US" sz="1400" dirty="0">
              <a:latin typeface="Montserrat" panose="00000500000000000000" pitchFamily="2" charset="0"/>
            </a:endParaRPr>
          </a:p>
        </p:txBody>
      </p:sp>
      <p:sp>
        <p:nvSpPr>
          <p:cNvPr id="42" name="Google Shape;4352;p35">
            <a:extLst>
              <a:ext uri="{FF2B5EF4-FFF2-40B4-BE49-F238E27FC236}">
                <a16:creationId xmlns:a16="http://schemas.microsoft.com/office/drawing/2014/main" id="{49583936-0803-445A-8019-213F134EAC7B}"/>
              </a:ext>
            </a:extLst>
          </p:cNvPr>
          <p:cNvSpPr txBox="1">
            <a:spLocks/>
          </p:cNvSpPr>
          <p:nvPr/>
        </p:nvSpPr>
        <p:spPr>
          <a:xfrm>
            <a:off x="1601250" y="337282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Xử</a:t>
            </a:r>
            <a:r>
              <a:rPr lang="en-US" sz="1400" dirty="0">
                <a:latin typeface="Montserrat" panose="00000500000000000000" pitchFamily="2" charset="0"/>
              </a:rPr>
              <a:t> </a:t>
            </a:r>
            <a:r>
              <a:rPr lang="en-US" sz="1400" dirty="0" err="1">
                <a:latin typeface="Montserrat" panose="00000500000000000000" pitchFamily="2" charset="0"/>
              </a:rPr>
              <a:t>lý</a:t>
            </a:r>
            <a:r>
              <a:rPr lang="en-US" sz="1400" dirty="0">
                <a:latin typeface="Montserrat" panose="00000500000000000000" pitchFamily="2" charset="0"/>
              </a:rPr>
              <a:t> </a:t>
            </a:r>
            <a:r>
              <a:rPr lang="en-US" sz="1400" dirty="0" err="1">
                <a:latin typeface="Montserrat" panose="00000500000000000000" pitchFamily="2" charset="0"/>
              </a:rPr>
              <a:t>số</a:t>
            </a:r>
            <a:r>
              <a:rPr lang="en-US" sz="1400" dirty="0">
                <a:latin typeface="Montserrat" panose="00000500000000000000" pitchFamily="2" charset="0"/>
              </a:rPr>
              <a:t> </a:t>
            </a:r>
            <a:r>
              <a:rPr lang="en-US" sz="1400" dirty="0" err="1">
                <a:latin typeface="Montserrat" panose="00000500000000000000" pitchFamily="2" charset="0"/>
              </a:rPr>
              <a:t>liệu</a:t>
            </a:r>
            <a:r>
              <a:rPr lang="en-US" sz="1400" dirty="0">
                <a:latin typeface="Montserrat" panose="00000500000000000000" pitchFamily="2" charset="0"/>
              </a:rPr>
              <a:t> </a:t>
            </a:r>
            <a:r>
              <a:rPr lang="en-US" sz="1400" dirty="0" err="1">
                <a:latin typeface="Montserrat" panose="00000500000000000000" pitchFamily="2" charset="0"/>
              </a:rPr>
              <a:t>kết</a:t>
            </a:r>
            <a:r>
              <a:rPr lang="en-US" sz="1400" dirty="0">
                <a:latin typeface="Montserrat" panose="00000500000000000000" pitchFamily="2" charset="0"/>
              </a:rPr>
              <a:t> </a:t>
            </a:r>
            <a:r>
              <a:rPr lang="en-US" sz="1400" dirty="0" err="1">
                <a:latin typeface="Montserrat" panose="00000500000000000000" pitchFamily="2" charset="0"/>
              </a:rPr>
              <a:t>quả</a:t>
            </a:r>
            <a:r>
              <a:rPr lang="en-US" sz="1400" dirty="0">
                <a:latin typeface="Montserrat" panose="00000500000000000000" pitchFamily="2" charset="0"/>
              </a:rPr>
              <a:t> </a:t>
            </a:r>
            <a:r>
              <a:rPr lang="en-US" sz="1400" dirty="0" err="1">
                <a:latin typeface="Montserrat" panose="00000500000000000000" pitchFamily="2" charset="0"/>
              </a:rPr>
              <a:t>đo</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Phân</a:t>
            </a:r>
            <a:r>
              <a:rPr lang="en-US" sz="1400" dirty="0">
                <a:latin typeface="Montserrat" panose="00000500000000000000" pitchFamily="2" charset="0"/>
              </a:rPr>
              <a:t> </a:t>
            </a:r>
            <a:r>
              <a:rPr lang="en-US" sz="1400" dirty="0" err="1">
                <a:latin typeface="Montserrat" panose="00000500000000000000" pitchFamily="2" charset="0"/>
              </a:rPr>
              <a:t>tích</a:t>
            </a:r>
            <a:r>
              <a:rPr lang="en-US" sz="1400" dirty="0">
                <a:latin typeface="Montserrat" panose="00000500000000000000" pitchFamily="2" charset="0"/>
              </a:rPr>
              <a:t> </a:t>
            </a:r>
            <a:r>
              <a:rPr lang="en-US" sz="1400" dirty="0" err="1">
                <a:latin typeface="Montserrat" panose="00000500000000000000" pitchFamily="2" charset="0"/>
              </a:rPr>
              <a:t>sai</a:t>
            </a:r>
            <a:r>
              <a:rPr lang="en-US" sz="1400" dirty="0">
                <a:latin typeface="Montserrat" panose="00000500000000000000" pitchFamily="2" charset="0"/>
              </a:rPr>
              <a:t> </a:t>
            </a:r>
            <a:r>
              <a:rPr lang="en-US" sz="1400" dirty="0" err="1">
                <a:latin typeface="Montserrat" panose="00000500000000000000" pitchFamily="2" charset="0"/>
              </a:rPr>
              <a:t>số</a:t>
            </a:r>
            <a:endParaRPr lang="en-US" sz="1400" dirty="0">
              <a:latin typeface="Montserrat" panose="00000500000000000000" pitchFamily="2" charset="0"/>
            </a:endParaRPr>
          </a:p>
        </p:txBody>
      </p:sp>
      <p:sp>
        <p:nvSpPr>
          <p:cNvPr id="43" name="Google Shape;4352;p35">
            <a:extLst>
              <a:ext uri="{FF2B5EF4-FFF2-40B4-BE49-F238E27FC236}">
                <a16:creationId xmlns:a16="http://schemas.microsoft.com/office/drawing/2014/main" id="{BD5DF159-7AE4-4F32-BDDE-499EBAEB5DF4}"/>
              </a:ext>
            </a:extLst>
          </p:cNvPr>
          <p:cNvSpPr txBox="1">
            <a:spLocks/>
          </p:cNvSpPr>
          <p:nvPr/>
        </p:nvSpPr>
        <p:spPr>
          <a:xfrm>
            <a:off x="5750088" y="337282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Kết</a:t>
            </a:r>
            <a:r>
              <a:rPr lang="en-US" sz="1400" dirty="0">
                <a:latin typeface="Montserrat" panose="00000500000000000000" pitchFamily="2" charset="0"/>
              </a:rPr>
              <a:t> </a:t>
            </a:r>
            <a:r>
              <a:rPr lang="en-US" sz="1400" dirty="0" err="1">
                <a:latin typeface="Montserrat" panose="00000500000000000000" pitchFamily="2" charset="0"/>
              </a:rPr>
              <a:t>luận</a:t>
            </a:r>
            <a:r>
              <a:rPr lang="en-US" sz="1400" dirty="0">
                <a:latin typeface="Montserrat" panose="00000500000000000000" pitchFamily="2" charset="0"/>
              </a:rPr>
              <a:t> </a:t>
            </a:r>
            <a:r>
              <a:rPr lang="en-US" sz="1400" dirty="0" err="1">
                <a:latin typeface="Montserrat" panose="00000500000000000000" pitchFamily="2" charset="0"/>
              </a:rPr>
              <a:t>chung</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về</a:t>
            </a:r>
            <a:r>
              <a:rPr lang="en-US" sz="1400" dirty="0">
                <a:latin typeface="Montserrat" panose="00000500000000000000" pitchFamily="2" charset="0"/>
              </a:rPr>
              <a:t> </a:t>
            </a:r>
            <a:r>
              <a:rPr lang="en-US" sz="1400" dirty="0" err="1">
                <a:latin typeface="Montserrat" panose="00000500000000000000" pitchFamily="2" charset="0"/>
              </a:rPr>
              <a:t>bài</a:t>
            </a:r>
            <a:r>
              <a:rPr lang="en-US" sz="1400" dirty="0">
                <a:latin typeface="Montserrat" panose="00000500000000000000" pitchFamily="2" charset="0"/>
              </a:rPr>
              <a:t> </a:t>
            </a:r>
            <a:r>
              <a:rPr lang="en-US" sz="1400" dirty="0" err="1">
                <a:latin typeface="Montserrat" panose="00000500000000000000" pitchFamily="2" charset="0"/>
              </a:rPr>
              <a:t>tập</a:t>
            </a:r>
            <a:r>
              <a:rPr lang="en-US" sz="1400" dirty="0">
                <a:latin typeface="Montserrat" panose="00000500000000000000" pitchFamily="2" charset="0"/>
              </a:rPr>
              <a:t> </a:t>
            </a:r>
            <a:r>
              <a:rPr lang="en-US" sz="1400" dirty="0" err="1">
                <a:latin typeface="Montserrat" panose="00000500000000000000" pitchFamily="2" charset="0"/>
              </a:rPr>
              <a:t>lớn</a:t>
            </a:r>
            <a:endParaRPr lang="en-US" sz="1400" dirty="0">
              <a:latin typeface="Montserrat"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86"/>
        <p:cNvGrpSpPr/>
        <p:nvPr/>
      </p:nvGrpSpPr>
      <p:grpSpPr>
        <a:xfrm>
          <a:off x="0" y="0"/>
          <a:ext cx="0" cy="0"/>
          <a:chOff x="0" y="0"/>
          <a:chExt cx="0" cy="0"/>
        </a:xfrm>
      </p:grpSpPr>
      <p:sp>
        <p:nvSpPr>
          <p:cNvPr id="4587" name="Google Shape;4587;p48"/>
          <p:cNvSpPr txBox="1">
            <a:spLocks noGrp="1"/>
          </p:cNvSpPr>
          <p:nvPr>
            <p:ph type="title"/>
          </p:nvPr>
        </p:nvSpPr>
        <p:spPr>
          <a:xfrm>
            <a:off x="720000" y="551504"/>
            <a:ext cx="7704000" cy="7599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rgbClr val="7A0C0C"/>
                </a:solidFill>
                <a:latin typeface="#9Slide03 Jura Bold" panose="00000800000000000000" pitchFamily="2" charset="0"/>
              </a:rPr>
              <a:t>XỬ LÝ KẾT QUẢ ĐO</a:t>
            </a:r>
            <a:endParaRPr sz="4000" dirty="0">
              <a:solidFill>
                <a:srgbClr val="7A0C0C"/>
              </a:solidFill>
              <a:latin typeface="#9Slide03 Jura Bold" panose="00000800000000000000" pitchFamily="2" charset="0"/>
            </a:endParaRPr>
          </a:p>
        </p:txBody>
      </p:sp>
      <p:sp>
        <p:nvSpPr>
          <p:cNvPr id="4" name="Google Shape;4381;p37">
            <a:extLst>
              <a:ext uri="{FF2B5EF4-FFF2-40B4-BE49-F238E27FC236}">
                <a16:creationId xmlns:a16="http://schemas.microsoft.com/office/drawing/2014/main" id="{4E98A051-AC7B-4B2D-B689-0C8B33D4C9D0}"/>
              </a:ext>
            </a:extLst>
          </p:cNvPr>
          <p:cNvSpPr txBox="1">
            <a:spLocks/>
          </p:cNvSpPr>
          <p:nvPr/>
        </p:nvSpPr>
        <p:spPr>
          <a:xfrm>
            <a:off x="6821904" y="13062"/>
            <a:ext cx="2374232"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KẾT QUẢ ĐO &amp; SAI SỐ</a:t>
            </a:r>
          </a:p>
        </p:txBody>
      </p:sp>
      <p:sp>
        <p:nvSpPr>
          <p:cNvPr id="5" name="Google Shape;4382;p37">
            <a:extLst>
              <a:ext uri="{FF2B5EF4-FFF2-40B4-BE49-F238E27FC236}">
                <a16:creationId xmlns:a16="http://schemas.microsoft.com/office/drawing/2014/main" id="{227220C5-C081-4891-8E87-FE0B8343D93E}"/>
              </a:ext>
            </a:extLst>
          </p:cNvPr>
          <p:cNvSpPr txBox="1">
            <a:spLocks/>
          </p:cNvSpPr>
          <p:nvPr/>
        </p:nvSpPr>
        <p:spPr>
          <a:xfrm>
            <a:off x="6415388" y="130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03</a:t>
            </a:r>
          </a:p>
        </p:txBody>
      </p:sp>
      <p:graphicFrame>
        <p:nvGraphicFramePr>
          <p:cNvPr id="3" name="Bảng 2">
            <a:extLst>
              <a:ext uri="{FF2B5EF4-FFF2-40B4-BE49-F238E27FC236}">
                <a16:creationId xmlns:a16="http://schemas.microsoft.com/office/drawing/2014/main" id="{39979310-377B-4C79-896A-D5599838DB6D}"/>
              </a:ext>
            </a:extLst>
          </p:cNvPr>
          <p:cNvGraphicFramePr>
            <a:graphicFrameLocks noGrp="1"/>
          </p:cNvGraphicFramePr>
          <p:nvPr>
            <p:extLst>
              <p:ext uri="{D42A27DB-BD31-4B8C-83A1-F6EECF244321}">
                <p14:modId xmlns:p14="http://schemas.microsoft.com/office/powerpoint/2010/main" val="209896789"/>
              </p:ext>
            </p:extLst>
          </p:nvPr>
        </p:nvGraphicFramePr>
        <p:xfrm>
          <a:off x="246647" y="2044486"/>
          <a:ext cx="8650706" cy="2070312"/>
        </p:xfrm>
        <a:graphic>
          <a:graphicData uri="http://schemas.openxmlformats.org/drawingml/2006/table">
            <a:tbl>
              <a:tblPr firstCol="1" bandRow="1">
                <a:tableStyleId>{AA0E2BCC-4A3E-453A-AAC9-6414F2A96F09}</a:tableStyleId>
              </a:tblPr>
              <a:tblGrid>
                <a:gridCol w="1526102">
                  <a:extLst>
                    <a:ext uri="{9D8B030D-6E8A-4147-A177-3AD203B41FA5}">
                      <a16:colId xmlns:a16="http://schemas.microsoft.com/office/drawing/2014/main" val="2710812830"/>
                    </a:ext>
                  </a:extLst>
                </a:gridCol>
                <a:gridCol w="711808">
                  <a:extLst>
                    <a:ext uri="{9D8B030D-6E8A-4147-A177-3AD203B41FA5}">
                      <a16:colId xmlns:a16="http://schemas.microsoft.com/office/drawing/2014/main" val="1302403551"/>
                    </a:ext>
                  </a:extLst>
                </a:gridCol>
                <a:gridCol w="712740">
                  <a:extLst>
                    <a:ext uri="{9D8B030D-6E8A-4147-A177-3AD203B41FA5}">
                      <a16:colId xmlns:a16="http://schemas.microsoft.com/office/drawing/2014/main" val="1618705982"/>
                    </a:ext>
                  </a:extLst>
                </a:gridCol>
                <a:gridCol w="712740">
                  <a:extLst>
                    <a:ext uri="{9D8B030D-6E8A-4147-A177-3AD203B41FA5}">
                      <a16:colId xmlns:a16="http://schemas.microsoft.com/office/drawing/2014/main" val="4294877564"/>
                    </a:ext>
                  </a:extLst>
                </a:gridCol>
                <a:gridCol w="711808">
                  <a:extLst>
                    <a:ext uri="{9D8B030D-6E8A-4147-A177-3AD203B41FA5}">
                      <a16:colId xmlns:a16="http://schemas.microsoft.com/office/drawing/2014/main" val="805862021"/>
                    </a:ext>
                  </a:extLst>
                </a:gridCol>
                <a:gridCol w="712740">
                  <a:extLst>
                    <a:ext uri="{9D8B030D-6E8A-4147-A177-3AD203B41FA5}">
                      <a16:colId xmlns:a16="http://schemas.microsoft.com/office/drawing/2014/main" val="1858695237"/>
                    </a:ext>
                  </a:extLst>
                </a:gridCol>
                <a:gridCol w="712740">
                  <a:extLst>
                    <a:ext uri="{9D8B030D-6E8A-4147-A177-3AD203B41FA5}">
                      <a16:colId xmlns:a16="http://schemas.microsoft.com/office/drawing/2014/main" val="250689489"/>
                    </a:ext>
                  </a:extLst>
                </a:gridCol>
                <a:gridCol w="711808">
                  <a:extLst>
                    <a:ext uri="{9D8B030D-6E8A-4147-A177-3AD203B41FA5}">
                      <a16:colId xmlns:a16="http://schemas.microsoft.com/office/drawing/2014/main" val="456349580"/>
                    </a:ext>
                  </a:extLst>
                </a:gridCol>
                <a:gridCol w="712740">
                  <a:extLst>
                    <a:ext uri="{9D8B030D-6E8A-4147-A177-3AD203B41FA5}">
                      <a16:colId xmlns:a16="http://schemas.microsoft.com/office/drawing/2014/main" val="338765904"/>
                    </a:ext>
                  </a:extLst>
                </a:gridCol>
                <a:gridCol w="712740">
                  <a:extLst>
                    <a:ext uri="{9D8B030D-6E8A-4147-A177-3AD203B41FA5}">
                      <a16:colId xmlns:a16="http://schemas.microsoft.com/office/drawing/2014/main" val="3376365218"/>
                    </a:ext>
                  </a:extLst>
                </a:gridCol>
                <a:gridCol w="712740">
                  <a:extLst>
                    <a:ext uri="{9D8B030D-6E8A-4147-A177-3AD203B41FA5}">
                      <a16:colId xmlns:a16="http://schemas.microsoft.com/office/drawing/2014/main" val="3575777812"/>
                    </a:ext>
                  </a:extLst>
                </a:gridCol>
              </a:tblGrid>
              <a:tr h="345052">
                <a:tc>
                  <a:txBody>
                    <a:bodyPr/>
                    <a:lstStyle/>
                    <a:p>
                      <a:pPr marL="0" marR="0" algn="ctr">
                        <a:lnSpc>
                          <a:spcPct val="120000"/>
                        </a:lnSpc>
                        <a:spcBef>
                          <a:spcPts val="600"/>
                        </a:spcBef>
                        <a:spcAft>
                          <a:spcPts val="600"/>
                        </a:spcAft>
                      </a:pPr>
                      <a:r>
                        <a:rPr lang="en-US" sz="1400" kern="100" dirty="0" err="1">
                          <a:solidFill>
                            <a:srgbClr val="7A0C0C"/>
                          </a:solidFill>
                          <a:effectLst/>
                          <a:latin typeface="Montserrat" panose="00000500000000000000" pitchFamily="2" charset="0"/>
                        </a:rPr>
                        <a:t>Lần</a:t>
                      </a:r>
                      <a:r>
                        <a:rPr lang="en-US" sz="1400" kern="100" dirty="0">
                          <a:solidFill>
                            <a:srgbClr val="7A0C0C"/>
                          </a:solidFill>
                          <a:effectLst/>
                          <a:latin typeface="Montserrat" panose="00000500000000000000" pitchFamily="2" charset="0"/>
                        </a:rPr>
                        <a:t> </a:t>
                      </a:r>
                      <a:r>
                        <a:rPr lang="en-US" sz="1400" kern="100" dirty="0" err="1">
                          <a:solidFill>
                            <a:srgbClr val="7A0C0C"/>
                          </a:solidFill>
                          <a:effectLst/>
                          <a:latin typeface="Montserrat" panose="00000500000000000000" pitchFamily="2" charset="0"/>
                        </a:rPr>
                        <a:t>đo</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1</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2</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3</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4</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6</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7</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8</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9</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10</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extLst>
                  <a:ext uri="{0D108BD9-81ED-4DB2-BD59-A6C34878D82A}">
                    <a16:rowId xmlns:a16="http://schemas.microsoft.com/office/drawing/2014/main" val="2548655190"/>
                  </a:ext>
                </a:extLst>
              </a:tr>
              <a:tr h="345052">
                <a:tc>
                  <a:txBody>
                    <a:bodyPr/>
                    <a:lstStyle/>
                    <a:p>
                      <a:pPr marL="0" marR="0" algn="ctr">
                        <a:lnSpc>
                          <a:spcPct val="120000"/>
                        </a:lnSpc>
                        <a:spcBef>
                          <a:spcPts val="600"/>
                        </a:spcBef>
                        <a:spcAft>
                          <a:spcPts val="600"/>
                        </a:spcAft>
                      </a:pPr>
                      <a:r>
                        <a:rPr lang="en-US" sz="1400" kern="100" dirty="0" err="1">
                          <a:solidFill>
                            <a:srgbClr val="7A0C0C"/>
                          </a:solidFill>
                          <a:effectLst/>
                          <a:latin typeface="Montserrat" panose="00000500000000000000" pitchFamily="2" charset="0"/>
                        </a:rPr>
                        <a:t>Nhiệt</a:t>
                      </a:r>
                      <a:r>
                        <a:rPr lang="en-US" sz="1400" kern="100" dirty="0">
                          <a:solidFill>
                            <a:srgbClr val="7A0C0C"/>
                          </a:solidFill>
                          <a:effectLst/>
                          <a:latin typeface="Montserrat" panose="00000500000000000000" pitchFamily="2" charset="0"/>
                        </a:rPr>
                        <a:t> </a:t>
                      </a:r>
                      <a:r>
                        <a:rPr lang="en-US" sz="1400" kern="100" dirty="0" err="1">
                          <a:solidFill>
                            <a:srgbClr val="7A0C0C"/>
                          </a:solidFill>
                          <a:effectLst/>
                          <a:latin typeface="Montserrat" panose="00000500000000000000" pitchFamily="2" charset="0"/>
                        </a:rPr>
                        <a:t>độ</a:t>
                      </a:r>
                      <a:r>
                        <a:rPr lang="en-US" sz="1400" kern="100" dirty="0">
                          <a:solidFill>
                            <a:srgbClr val="7A0C0C"/>
                          </a:solidFill>
                          <a:effectLst/>
                          <a:latin typeface="Montserrat" panose="00000500000000000000" pitchFamily="2" charset="0"/>
                        </a:rPr>
                        <a:t> (°C)</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-0.25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-0.25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-0.25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-0.25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-0.35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-0.25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-0.25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-0.25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-0.15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-0.25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72723612"/>
                  </a:ext>
                </a:extLst>
              </a:tr>
              <a:tr h="345052">
                <a:tc>
                  <a:txBody>
                    <a:bodyPr/>
                    <a:lstStyle/>
                    <a:p>
                      <a:pPr marL="0" marR="0" algn="ctr">
                        <a:lnSpc>
                          <a:spcPct val="120000"/>
                        </a:lnSpc>
                        <a:spcBef>
                          <a:spcPts val="600"/>
                        </a:spcBef>
                        <a:spcAft>
                          <a:spcPts val="600"/>
                        </a:spcAft>
                      </a:pPr>
                      <a:r>
                        <a:rPr lang="en-US" sz="1400" kern="100" dirty="0" err="1">
                          <a:solidFill>
                            <a:srgbClr val="7A0C0C"/>
                          </a:solidFill>
                          <a:effectLst/>
                          <a:latin typeface="Montserrat" panose="00000500000000000000" pitchFamily="2" charset="0"/>
                        </a:rPr>
                        <a:t>Lần</a:t>
                      </a:r>
                      <a:r>
                        <a:rPr lang="en-US" sz="1400" kern="100" dirty="0">
                          <a:solidFill>
                            <a:srgbClr val="7A0C0C"/>
                          </a:solidFill>
                          <a:effectLst/>
                          <a:latin typeface="Montserrat" panose="00000500000000000000" pitchFamily="2" charset="0"/>
                        </a:rPr>
                        <a:t> </a:t>
                      </a:r>
                      <a:r>
                        <a:rPr lang="en-US" sz="1400" kern="100" dirty="0" err="1">
                          <a:solidFill>
                            <a:srgbClr val="7A0C0C"/>
                          </a:solidFill>
                          <a:effectLst/>
                          <a:latin typeface="Montserrat" panose="00000500000000000000" pitchFamily="2" charset="0"/>
                        </a:rPr>
                        <a:t>đo</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11</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12</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13</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14</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15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16</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17</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18</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19</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20</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extLst>
                  <a:ext uri="{0D108BD9-81ED-4DB2-BD59-A6C34878D82A}">
                    <a16:rowId xmlns:a16="http://schemas.microsoft.com/office/drawing/2014/main" val="415613227"/>
                  </a:ext>
                </a:extLst>
              </a:tr>
              <a:tr h="345052">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Nhiệt độ (°C)</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-0.25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-0.15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-0.25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-0.05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-0.05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-0.05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0.05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-0.05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0.05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0.25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4671904"/>
                  </a:ext>
                </a:extLst>
              </a:tr>
              <a:tr h="345052">
                <a:tc>
                  <a:txBody>
                    <a:bodyPr/>
                    <a:lstStyle/>
                    <a:p>
                      <a:pPr marL="0" marR="0" algn="ctr">
                        <a:lnSpc>
                          <a:spcPct val="120000"/>
                        </a:lnSpc>
                        <a:spcBef>
                          <a:spcPts val="600"/>
                        </a:spcBef>
                        <a:spcAft>
                          <a:spcPts val="600"/>
                        </a:spcAft>
                      </a:pPr>
                      <a:r>
                        <a:rPr lang="en-US" sz="1400" kern="100" dirty="0" err="1">
                          <a:solidFill>
                            <a:srgbClr val="7A0C0C"/>
                          </a:solidFill>
                          <a:effectLst/>
                          <a:latin typeface="Montserrat" panose="00000500000000000000" pitchFamily="2" charset="0"/>
                        </a:rPr>
                        <a:t>Lần</a:t>
                      </a:r>
                      <a:r>
                        <a:rPr lang="en-US" sz="1400" kern="100" dirty="0">
                          <a:solidFill>
                            <a:srgbClr val="7A0C0C"/>
                          </a:solidFill>
                          <a:effectLst/>
                          <a:latin typeface="Montserrat" panose="00000500000000000000" pitchFamily="2" charset="0"/>
                        </a:rPr>
                        <a:t> </a:t>
                      </a:r>
                      <a:r>
                        <a:rPr lang="en-US" sz="1400" kern="100" dirty="0" err="1">
                          <a:solidFill>
                            <a:srgbClr val="7A0C0C"/>
                          </a:solidFill>
                          <a:effectLst/>
                          <a:latin typeface="Montserrat" panose="00000500000000000000" pitchFamily="2" charset="0"/>
                        </a:rPr>
                        <a:t>đo</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21</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22</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23</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24</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25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26</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27</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28</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29</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30</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5D5"/>
                    </a:solidFill>
                  </a:tcPr>
                </a:tc>
                <a:extLst>
                  <a:ext uri="{0D108BD9-81ED-4DB2-BD59-A6C34878D82A}">
                    <a16:rowId xmlns:a16="http://schemas.microsoft.com/office/drawing/2014/main" val="3021814121"/>
                  </a:ext>
                </a:extLst>
              </a:tr>
              <a:tr h="345052">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Nhiệt độ (°C)</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0.25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0.15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0.25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0.25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0.35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a:solidFill>
                            <a:srgbClr val="7A0C0C"/>
                          </a:solidFill>
                          <a:effectLst/>
                          <a:latin typeface="Montserrat" panose="00000500000000000000" pitchFamily="2" charset="0"/>
                        </a:rPr>
                        <a:t>0.35</a:t>
                      </a:r>
                      <a:endParaRPr lang="en-US" sz="1400" kern="10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0.35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0.35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0.25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algn="ctr">
                        <a:lnSpc>
                          <a:spcPct val="120000"/>
                        </a:lnSpc>
                        <a:spcBef>
                          <a:spcPts val="600"/>
                        </a:spcBef>
                        <a:spcAft>
                          <a:spcPts val="600"/>
                        </a:spcAft>
                      </a:pPr>
                      <a:r>
                        <a:rPr lang="en-US" sz="1400" kern="100" dirty="0">
                          <a:solidFill>
                            <a:srgbClr val="7A0C0C"/>
                          </a:solidFill>
                          <a:effectLst/>
                          <a:latin typeface="Montserrat" panose="00000500000000000000" pitchFamily="2" charset="0"/>
                        </a:rPr>
                        <a:t>0.35</a:t>
                      </a:r>
                      <a:endParaRPr lang="en-US" sz="14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89610" marR="8961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17954914"/>
                  </a:ext>
                </a:extLst>
              </a:tr>
            </a:tbl>
          </a:graphicData>
        </a:graphic>
      </p:graphicFrame>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F42D41FE-222C-4308-8116-2029EFFF6DAB}"/>
                  </a:ext>
                </a:extLst>
              </p:cNvPr>
              <p:cNvSpPr txBox="1"/>
              <p:nvPr/>
            </p:nvSpPr>
            <p:spPr>
              <a:xfrm>
                <a:off x="842209" y="1431456"/>
                <a:ext cx="4764507" cy="441531"/>
              </a:xfrm>
              <a:prstGeom prst="rect">
                <a:avLst/>
              </a:prstGeom>
              <a:noFill/>
            </p:spPr>
            <p:txBody>
              <a:bodyPr wrap="square">
                <a:spAutoFit/>
              </a:bodyPr>
              <a:lstStyle/>
              <a:p>
                <a:r>
                  <a:rPr lang="en-US" sz="1600" b="1" i="1" dirty="0">
                    <a:solidFill>
                      <a:srgbClr val="253035"/>
                    </a:solidFill>
                    <a:latin typeface="Montserrat" panose="00000500000000000000" pitchFamily="2" charset="0"/>
                  </a:rPr>
                  <a:t>Nhiệt </a:t>
                </a:r>
                <a:r>
                  <a:rPr lang="en-US" sz="1600" b="1" i="1" dirty="0" err="1">
                    <a:solidFill>
                      <a:srgbClr val="253035"/>
                    </a:solidFill>
                    <a:latin typeface="Montserrat" panose="00000500000000000000" pitchFamily="2" charset="0"/>
                  </a:rPr>
                  <a:t>độ</a:t>
                </a:r>
                <a:r>
                  <a:rPr lang="en-US" sz="1600" b="1" i="1" dirty="0">
                    <a:solidFill>
                      <a:srgbClr val="253035"/>
                    </a:solidFill>
                    <a:latin typeface="Montserrat" panose="00000500000000000000" pitchFamily="2" charset="0"/>
                  </a:rPr>
                  <a:t> </a:t>
                </a:r>
                <a:r>
                  <a:rPr lang="en-US" sz="1600" b="1" i="1" dirty="0" err="1">
                    <a:solidFill>
                      <a:srgbClr val="253035"/>
                    </a:solidFill>
                    <a:latin typeface="Montserrat" panose="00000500000000000000" pitchFamily="2" charset="0"/>
                  </a:rPr>
                  <a:t>trung</a:t>
                </a:r>
                <a:r>
                  <a:rPr lang="en-US" sz="1600" b="1" i="1" dirty="0">
                    <a:solidFill>
                      <a:srgbClr val="253035"/>
                    </a:solidFill>
                    <a:latin typeface="Montserrat" panose="00000500000000000000" pitchFamily="2" charset="0"/>
                  </a:rPr>
                  <a:t> </a:t>
                </a:r>
                <a:r>
                  <a:rPr lang="en-US" sz="1600" b="1" i="1" dirty="0" err="1">
                    <a:solidFill>
                      <a:srgbClr val="253035"/>
                    </a:solidFill>
                    <a:latin typeface="Montserrat" panose="00000500000000000000" pitchFamily="2" charset="0"/>
                  </a:rPr>
                  <a:t>bình</a:t>
                </a:r>
                <a:r>
                  <a:rPr lang="en-US" sz="1600" b="1" i="1" dirty="0">
                    <a:solidFill>
                      <a:srgbClr val="253035"/>
                    </a:solidFill>
                    <a:latin typeface="Montserrat" panose="00000500000000000000" pitchFamily="2" charset="0"/>
                  </a:rPr>
                  <a:t>:  </a:t>
                </a:r>
                <a14:m>
                  <m:oMath xmlns:m="http://schemas.openxmlformats.org/officeDocument/2006/math">
                    <m:acc>
                      <m:accPr>
                        <m:chr m:val="̅"/>
                        <m:ctrlPr>
                          <a:rPr lang="en-US" sz="1600" i="1" smtClean="0">
                            <a:solidFill>
                              <a:srgbClr val="253035"/>
                            </a:solidFill>
                            <a:latin typeface="Cambria Math" panose="02040503050406030204" pitchFamily="18" charset="0"/>
                          </a:rPr>
                        </m:ctrlPr>
                      </m:accPr>
                      <m:e>
                        <m:r>
                          <a:rPr lang="en-US" sz="1600" i="1">
                            <a:solidFill>
                              <a:srgbClr val="253035"/>
                            </a:solidFill>
                            <a:latin typeface="Cambria Math" panose="02040503050406030204" pitchFamily="18" charset="0"/>
                          </a:rPr>
                          <m:t>𝑇</m:t>
                        </m:r>
                      </m:e>
                    </m:acc>
                    <m:r>
                      <a:rPr lang="en-US" sz="1600" i="0">
                        <a:solidFill>
                          <a:srgbClr val="253035"/>
                        </a:solidFill>
                        <a:latin typeface="Cambria Math" panose="02040503050406030204" pitchFamily="18" charset="0"/>
                      </a:rPr>
                      <m:t>=</m:t>
                    </m:r>
                    <m:f>
                      <m:fPr>
                        <m:ctrlPr>
                          <a:rPr lang="en-US" sz="1600" i="1">
                            <a:solidFill>
                              <a:srgbClr val="253035"/>
                            </a:solidFill>
                            <a:latin typeface="Cambria Math" panose="02040503050406030204" pitchFamily="18" charset="0"/>
                          </a:rPr>
                        </m:ctrlPr>
                      </m:fPr>
                      <m:num>
                        <m:r>
                          <a:rPr lang="en-US" sz="1600" i="0">
                            <a:solidFill>
                              <a:srgbClr val="253035"/>
                            </a:solidFill>
                            <a:latin typeface="Cambria Math" panose="02040503050406030204" pitchFamily="18" charset="0"/>
                          </a:rPr>
                          <m:t>1</m:t>
                        </m:r>
                      </m:num>
                      <m:den>
                        <m:r>
                          <a:rPr lang="en-US" sz="1600" i="0">
                            <a:solidFill>
                              <a:srgbClr val="253035"/>
                            </a:solidFill>
                            <a:latin typeface="Cambria Math" panose="02040503050406030204" pitchFamily="18" charset="0"/>
                          </a:rPr>
                          <m:t>30</m:t>
                        </m:r>
                      </m:den>
                    </m:f>
                    <m:nary>
                      <m:naryPr>
                        <m:chr m:val="∑"/>
                        <m:limLoc m:val="undOvr"/>
                        <m:ctrlPr>
                          <a:rPr lang="en-US" sz="1600" i="1">
                            <a:solidFill>
                              <a:srgbClr val="253035"/>
                            </a:solidFill>
                            <a:latin typeface="Cambria Math" panose="02040503050406030204" pitchFamily="18" charset="0"/>
                          </a:rPr>
                        </m:ctrlPr>
                      </m:naryPr>
                      <m:sub>
                        <m:r>
                          <a:rPr lang="en-US" sz="1600" i="1">
                            <a:solidFill>
                              <a:srgbClr val="253035"/>
                            </a:solidFill>
                            <a:latin typeface="Cambria Math" panose="02040503050406030204" pitchFamily="18" charset="0"/>
                          </a:rPr>
                          <m:t>𝑖</m:t>
                        </m:r>
                        <m:r>
                          <a:rPr lang="en-US" sz="1600" i="0">
                            <a:solidFill>
                              <a:srgbClr val="253035"/>
                            </a:solidFill>
                            <a:latin typeface="Cambria Math" panose="02040503050406030204" pitchFamily="18" charset="0"/>
                          </a:rPr>
                          <m:t>=1</m:t>
                        </m:r>
                      </m:sub>
                      <m:sup>
                        <m:r>
                          <a:rPr lang="en-US" sz="1600" i="0">
                            <a:solidFill>
                              <a:srgbClr val="253035"/>
                            </a:solidFill>
                            <a:latin typeface="Cambria Math" panose="02040503050406030204" pitchFamily="18" charset="0"/>
                          </a:rPr>
                          <m:t>30</m:t>
                        </m:r>
                      </m:sup>
                      <m:e>
                        <m:sSub>
                          <m:sSubPr>
                            <m:ctrlPr>
                              <a:rPr lang="en-US" sz="1600" i="1">
                                <a:solidFill>
                                  <a:srgbClr val="253035"/>
                                </a:solidFill>
                                <a:latin typeface="Cambria Math" panose="02040503050406030204" pitchFamily="18" charset="0"/>
                              </a:rPr>
                            </m:ctrlPr>
                          </m:sSubPr>
                          <m:e>
                            <m:r>
                              <a:rPr lang="en-US" sz="1600" i="1">
                                <a:solidFill>
                                  <a:srgbClr val="253035"/>
                                </a:solidFill>
                                <a:latin typeface="Cambria Math" panose="02040503050406030204" pitchFamily="18" charset="0"/>
                              </a:rPr>
                              <m:t>𝑇</m:t>
                            </m:r>
                          </m:e>
                          <m:sub>
                            <m:r>
                              <a:rPr lang="en-US" sz="1600" i="1">
                                <a:solidFill>
                                  <a:srgbClr val="253035"/>
                                </a:solidFill>
                                <a:latin typeface="Cambria Math" panose="02040503050406030204" pitchFamily="18" charset="0"/>
                              </a:rPr>
                              <m:t>𝑖</m:t>
                            </m:r>
                          </m:sub>
                        </m:sSub>
                        <m:r>
                          <a:rPr lang="en-US" sz="1600" i="0">
                            <a:solidFill>
                              <a:srgbClr val="253035"/>
                            </a:solidFill>
                            <a:latin typeface="Cambria Math" panose="02040503050406030204" pitchFamily="18" charset="0"/>
                          </a:rPr>
                          <m:t>=16.95 °</m:t>
                        </m:r>
                        <m:r>
                          <a:rPr lang="en-US" sz="1600" i="1">
                            <a:solidFill>
                              <a:srgbClr val="253035"/>
                            </a:solidFill>
                            <a:latin typeface="Cambria Math" panose="02040503050406030204" pitchFamily="18" charset="0"/>
                          </a:rPr>
                          <m:t>𝐶</m:t>
                        </m:r>
                      </m:e>
                    </m:nary>
                  </m:oMath>
                </a14:m>
                <a:endParaRPr lang="en-US" sz="1600" dirty="0">
                  <a:solidFill>
                    <a:srgbClr val="253035"/>
                  </a:solidFill>
                  <a:latin typeface="Montserrat" panose="00000500000000000000" pitchFamily="2" charset="0"/>
                </a:endParaRPr>
              </a:p>
            </p:txBody>
          </p:sp>
        </mc:Choice>
        <mc:Fallback xmlns="">
          <p:sp>
            <p:nvSpPr>
              <p:cNvPr id="8" name="Hộp Văn bản 7">
                <a:extLst>
                  <a:ext uri="{FF2B5EF4-FFF2-40B4-BE49-F238E27FC236}">
                    <a16:creationId xmlns:a16="http://schemas.microsoft.com/office/drawing/2014/main" id="{F42D41FE-222C-4308-8116-2029EFFF6DAB}"/>
                  </a:ext>
                </a:extLst>
              </p:cNvPr>
              <p:cNvSpPr txBox="1">
                <a:spLocks noRot="1" noChangeAspect="1" noMove="1" noResize="1" noEditPoints="1" noAdjustHandles="1" noChangeArrowheads="1" noChangeShapeType="1" noTextEdit="1"/>
              </p:cNvSpPr>
              <p:nvPr/>
            </p:nvSpPr>
            <p:spPr>
              <a:xfrm>
                <a:off x="842209" y="1431456"/>
                <a:ext cx="4764507" cy="441531"/>
              </a:xfrm>
              <a:prstGeom prst="rect">
                <a:avLst/>
              </a:prstGeom>
              <a:blipFill>
                <a:blip r:embed="rId3"/>
                <a:stretch>
                  <a:fillRect l="-639" t="-72222" b="-1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DC22FF17-3FB8-4A4A-A834-62D4D2DFBBB2}"/>
                  </a:ext>
                </a:extLst>
              </p:cNvPr>
              <p:cNvSpPr txBox="1"/>
              <p:nvPr/>
            </p:nvSpPr>
            <p:spPr>
              <a:xfrm>
                <a:off x="5823283" y="1482944"/>
                <a:ext cx="2480445" cy="338554"/>
              </a:xfrm>
              <a:prstGeom prst="rect">
                <a:avLst/>
              </a:prstGeom>
              <a:noFill/>
            </p:spPr>
            <p:txBody>
              <a:bodyPr wrap="square">
                <a:spAutoFit/>
              </a:bodyPr>
              <a:lstStyle/>
              <a:p>
                <a:r>
                  <a:rPr lang="en-US" sz="1600" b="1" i="1" dirty="0">
                    <a:solidFill>
                      <a:srgbClr val="253035"/>
                    </a:solidFill>
                    <a:latin typeface="Montserrat" panose="00000500000000000000" pitchFamily="2" charset="0"/>
                  </a:rPr>
                  <a:t>Sai </a:t>
                </a:r>
                <a:r>
                  <a:rPr lang="en-US" sz="1600" b="1" i="1" dirty="0" err="1">
                    <a:solidFill>
                      <a:srgbClr val="253035"/>
                    </a:solidFill>
                    <a:latin typeface="Montserrat" panose="00000500000000000000" pitchFamily="2" charset="0"/>
                  </a:rPr>
                  <a:t>số</a:t>
                </a:r>
                <a:r>
                  <a:rPr lang="en-US" sz="1600" b="1" i="1" dirty="0">
                    <a:solidFill>
                      <a:srgbClr val="253035"/>
                    </a:solidFill>
                    <a:latin typeface="Montserrat" panose="00000500000000000000" pitchFamily="2" charset="0"/>
                  </a:rPr>
                  <a:t> </a:t>
                </a:r>
                <a:r>
                  <a:rPr lang="en-US" sz="1600" b="1" i="1" dirty="0" err="1">
                    <a:solidFill>
                      <a:srgbClr val="253035"/>
                    </a:solidFill>
                    <a:latin typeface="Montserrat" panose="00000500000000000000" pitchFamily="2" charset="0"/>
                  </a:rPr>
                  <a:t>dư</a:t>
                </a:r>
                <a:r>
                  <a:rPr lang="en-US" sz="1600" b="1" i="1" dirty="0">
                    <a:solidFill>
                      <a:srgbClr val="253035"/>
                    </a:solidFill>
                    <a:latin typeface="Montserrat" panose="00000500000000000000" pitchFamily="2" charset="0"/>
                  </a:rPr>
                  <a:t>: </a:t>
                </a:r>
                <a14:m>
                  <m:oMath xmlns:m="http://schemas.openxmlformats.org/officeDocument/2006/math">
                    <m:sSub>
                      <m:sSubPr>
                        <m:ctrlPr>
                          <a:rPr lang="en-US" sz="1600" i="1" smtClean="0">
                            <a:solidFill>
                              <a:srgbClr val="253035"/>
                            </a:solidFill>
                            <a:latin typeface="Cambria Math" panose="02040503050406030204" pitchFamily="18" charset="0"/>
                          </a:rPr>
                        </m:ctrlPr>
                      </m:sSubPr>
                      <m:e>
                        <m:r>
                          <a:rPr lang="en-US" sz="1600" i="1">
                            <a:solidFill>
                              <a:srgbClr val="253035"/>
                            </a:solidFill>
                            <a:latin typeface="Cambria Math" panose="02040503050406030204" pitchFamily="18" charset="0"/>
                          </a:rPr>
                          <m:t>𝜀</m:t>
                        </m:r>
                      </m:e>
                      <m:sub>
                        <m:r>
                          <a:rPr lang="en-US" sz="1600" i="1">
                            <a:solidFill>
                              <a:srgbClr val="253035"/>
                            </a:solidFill>
                            <a:latin typeface="Cambria Math" panose="02040503050406030204" pitchFamily="18" charset="0"/>
                          </a:rPr>
                          <m:t>𝑖</m:t>
                        </m:r>
                      </m:sub>
                    </m:sSub>
                    <m:r>
                      <a:rPr lang="en-US" sz="1600" i="0">
                        <a:solidFill>
                          <a:srgbClr val="253035"/>
                        </a:solidFill>
                        <a:latin typeface="Cambria Math" panose="02040503050406030204" pitchFamily="18" charset="0"/>
                      </a:rPr>
                      <m:t>=</m:t>
                    </m:r>
                    <m:sSub>
                      <m:sSubPr>
                        <m:ctrlPr>
                          <a:rPr lang="en-US" sz="1600" i="1">
                            <a:solidFill>
                              <a:srgbClr val="253035"/>
                            </a:solidFill>
                            <a:latin typeface="Cambria Math" panose="02040503050406030204" pitchFamily="18" charset="0"/>
                          </a:rPr>
                        </m:ctrlPr>
                      </m:sSubPr>
                      <m:e>
                        <m:r>
                          <a:rPr lang="en-US" sz="1600" i="1">
                            <a:solidFill>
                              <a:srgbClr val="253035"/>
                            </a:solidFill>
                            <a:latin typeface="Cambria Math" panose="02040503050406030204" pitchFamily="18" charset="0"/>
                          </a:rPr>
                          <m:t>𝑇</m:t>
                        </m:r>
                      </m:e>
                      <m:sub>
                        <m:r>
                          <a:rPr lang="en-US" sz="1600" i="1">
                            <a:solidFill>
                              <a:srgbClr val="253035"/>
                            </a:solidFill>
                            <a:latin typeface="Cambria Math" panose="02040503050406030204" pitchFamily="18" charset="0"/>
                          </a:rPr>
                          <m:t>𝑖</m:t>
                        </m:r>
                      </m:sub>
                    </m:sSub>
                    <m:r>
                      <a:rPr lang="en-US" sz="1600" i="0">
                        <a:solidFill>
                          <a:srgbClr val="253035"/>
                        </a:solidFill>
                        <a:latin typeface="Cambria Math" panose="02040503050406030204" pitchFamily="18" charset="0"/>
                      </a:rPr>
                      <m:t>− </m:t>
                    </m:r>
                    <m:acc>
                      <m:accPr>
                        <m:chr m:val="̅"/>
                        <m:ctrlPr>
                          <a:rPr lang="en-US" sz="1600" i="1">
                            <a:solidFill>
                              <a:srgbClr val="253035"/>
                            </a:solidFill>
                            <a:latin typeface="Cambria Math" panose="02040503050406030204" pitchFamily="18" charset="0"/>
                          </a:rPr>
                        </m:ctrlPr>
                      </m:accPr>
                      <m:e>
                        <m:r>
                          <a:rPr lang="en-US" sz="1600" i="1">
                            <a:solidFill>
                              <a:srgbClr val="253035"/>
                            </a:solidFill>
                            <a:latin typeface="Cambria Math" panose="02040503050406030204" pitchFamily="18" charset="0"/>
                          </a:rPr>
                          <m:t>𝑇</m:t>
                        </m:r>
                      </m:e>
                    </m:acc>
                  </m:oMath>
                </a14:m>
                <a:endParaRPr lang="en-US" sz="1600" dirty="0">
                  <a:solidFill>
                    <a:srgbClr val="253035"/>
                  </a:solidFill>
                  <a:latin typeface="Montserrat" panose="00000500000000000000" pitchFamily="2" charset="0"/>
                </a:endParaRPr>
              </a:p>
            </p:txBody>
          </p:sp>
        </mc:Choice>
        <mc:Fallback xmlns="">
          <p:sp>
            <p:nvSpPr>
              <p:cNvPr id="10" name="Hộp Văn bản 9">
                <a:extLst>
                  <a:ext uri="{FF2B5EF4-FFF2-40B4-BE49-F238E27FC236}">
                    <a16:creationId xmlns:a16="http://schemas.microsoft.com/office/drawing/2014/main" id="{DC22FF17-3FB8-4A4A-A834-62D4D2DFBBB2}"/>
                  </a:ext>
                </a:extLst>
              </p:cNvPr>
              <p:cNvSpPr txBox="1">
                <a:spLocks noRot="1" noChangeAspect="1" noMove="1" noResize="1" noEditPoints="1" noAdjustHandles="1" noChangeArrowheads="1" noChangeShapeType="1" noTextEdit="1"/>
              </p:cNvSpPr>
              <p:nvPr/>
            </p:nvSpPr>
            <p:spPr>
              <a:xfrm>
                <a:off x="5823283" y="1482944"/>
                <a:ext cx="2480445" cy="338554"/>
              </a:xfrm>
              <a:prstGeom prst="rect">
                <a:avLst/>
              </a:prstGeom>
              <a:blipFill>
                <a:blip r:embed="rId4"/>
                <a:stretch>
                  <a:fillRect l="-1229" t="-5357" b="-21429"/>
                </a:stretch>
              </a:blipFill>
            </p:spPr>
            <p:txBody>
              <a:bodyPr/>
              <a:lstStyle/>
              <a:p>
                <a:r>
                  <a:rPr lang="en-US">
                    <a:noFill/>
                  </a:rPr>
                  <a:t> </a:t>
                </a:r>
              </a:p>
            </p:txBody>
          </p:sp>
        </mc:Fallback>
      </mc:AlternateContent>
      <p:sp>
        <p:nvSpPr>
          <p:cNvPr id="11" name="Hộp Văn bản 10">
            <a:extLst>
              <a:ext uri="{FF2B5EF4-FFF2-40B4-BE49-F238E27FC236}">
                <a16:creationId xmlns:a16="http://schemas.microsoft.com/office/drawing/2014/main" id="{59737FC9-696A-43C7-86BD-7C0F3EEF023A}"/>
              </a:ext>
            </a:extLst>
          </p:cNvPr>
          <p:cNvSpPr txBox="1"/>
          <p:nvPr/>
        </p:nvSpPr>
        <p:spPr>
          <a:xfrm>
            <a:off x="8626642" y="4834658"/>
            <a:ext cx="517358" cy="307777"/>
          </a:xfrm>
          <a:prstGeom prst="rect">
            <a:avLst/>
          </a:prstGeom>
          <a:noFill/>
        </p:spPr>
        <p:txBody>
          <a:bodyPr wrap="square" rtlCol="0">
            <a:spAutoFit/>
          </a:bodyPr>
          <a:lstStyle/>
          <a:p>
            <a:r>
              <a:rPr lang="en-US" dirty="0">
                <a:latin typeface="Montserrat" panose="00000500000000000000" pitchFamily="2" charset="0"/>
              </a:rPr>
              <a:t>20</a:t>
            </a:r>
          </a:p>
        </p:txBody>
      </p:sp>
    </p:spTree>
    <p:extLst>
      <p:ext uri="{BB962C8B-B14F-4D97-AF65-F5344CB8AC3E}">
        <p14:creationId xmlns:p14="http://schemas.microsoft.com/office/powerpoint/2010/main" val="943741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86"/>
        <p:cNvGrpSpPr/>
        <p:nvPr/>
      </p:nvGrpSpPr>
      <p:grpSpPr>
        <a:xfrm>
          <a:off x="0" y="0"/>
          <a:ext cx="0" cy="0"/>
          <a:chOff x="0" y="0"/>
          <a:chExt cx="0" cy="0"/>
        </a:xfrm>
      </p:grpSpPr>
      <p:sp>
        <p:nvSpPr>
          <p:cNvPr id="4587" name="Google Shape;4587;p48"/>
          <p:cNvSpPr txBox="1">
            <a:spLocks noGrp="1"/>
          </p:cNvSpPr>
          <p:nvPr>
            <p:ph type="title"/>
          </p:nvPr>
        </p:nvSpPr>
        <p:spPr>
          <a:xfrm>
            <a:off x="720000" y="551504"/>
            <a:ext cx="7704000" cy="7599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rgbClr val="7A0C0C"/>
                </a:solidFill>
                <a:latin typeface="#9Slide03 Jura Bold" panose="00000800000000000000" pitchFamily="2" charset="0"/>
              </a:rPr>
              <a:t>XỬ LÝ KẾT QUẢ ĐO</a:t>
            </a:r>
            <a:endParaRPr sz="4000" dirty="0">
              <a:solidFill>
                <a:srgbClr val="7A0C0C"/>
              </a:solidFill>
              <a:latin typeface="#9Slide03 Jura Bold" panose="00000800000000000000" pitchFamily="2" charset="0"/>
            </a:endParaRPr>
          </a:p>
        </p:txBody>
      </p:sp>
      <p:sp>
        <p:nvSpPr>
          <p:cNvPr id="4" name="Google Shape;4381;p37">
            <a:extLst>
              <a:ext uri="{FF2B5EF4-FFF2-40B4-BE49-F238E27FC236}">
                <a16:creationId xmlns:a16="http://schemas.microsoft.com/office/drawing/2014/main" id="{4E98A051-AC7B-4B2D-B689-0C8B33D4C9D0}"/>
              </a:ext>
            </a:extLst>
          </p:cNvPr>
          <p:cNvSpPr txBox="1">
            <a:spLocks/>
          </p:cNvSpPr>
          <p:nvPr/>
        </p:nvSpPr>
        <p:spPr>
          <a:xfrm>
            <a:off x="6821904" y="13062"/>
            <a:ext cx="2374232"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KẾT QUẢ ĐO &amp; SAI SỐ</a:t>
            </a:r>
          </a:p>
        </p:txBody>
      </p:sp>
      <p:sp>
        <p:nvSpPr>
          <p:cNvPr id="5" name="Google Shape;4382;p37">
            <a:extLst>
              <a:ext uri="{FF2B5EF4-FFF2-40B4-BE49-F238E27FC236}">
                <a16:creationId xmlns:a16="http://schemas.microsoft.com/office/drawing/2014/main" id="{227220C5-C081-4891-8E87-FE0B8343D93E}"/>
              </a:ext>
            </a:extLst>
          </p:cNvPr>
          <p:cNvSpPr txBox="1">
            <a:spLocks/>
          </p:cNvSpPr>
          <p:nvPr/>
        </p:nvSpPr>
        <p:spPr>
          <a:xfrm>
            <a:off x="6415388" y="130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03</a:t>
            </a:r>
          </a:p>
        </p:txBody>
      </p:sp>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B2697136-744A-48BE-9ACF-C0D2130CD292}"/>
                  </a:ext>
                </a:extLst>
              </p:cNvPr>
              <p:cNvSpPr txBox="1"/>
              <p:nvPr/>
            </p:nvSpPr>
            <p:spPr>
              <a:xfrm>
                <a:off x="1022683" y="1328292"/>
                <a:ext cx="4596062" cy="636521"/>
              </a:xfrm>
              <a:prstGeom prst="rect">
                <a:avLst/>
              </a:prstGeom>
              <a:noFill/>
            </p:spPr>
            <p:txBody>
              <a:bodyPr wrap="square">
                <a:spAutoFit/>
              </a:bodyPr>
              <a:lstStyle/>
              <a:p>
                <a:pPr>
                  <a:lnSpc>
                    <a:spcPct val="150000"/>
                  </a:lnSpc>
                </a:pPr>
                <a:r>
                  <a:rPr lang="en-US" dirty="0">
                    <a:solidFill>
                      <a:srgbClr val="253035"/>
                    </a:solidFill>
                    <a:latin typeface="Montserrat" panose="00000500000000000000" pitchFamily="2" charset="0"/>
                  </a:rPr>
                  <a:t>      Sai </a:t>
                </a:r>
                <a:r>
                  <a:rPr lang="en-US" dirty="0" err="1">
                    <a:solidFill>
                      <a:srgbClr val="253035"/>
                    </a:solidFill>
                    <a:latin typeface="Montserrat" panose="00000500000000000000" pitchFamily="2" charset="0"/>
                  </a:rPr>
                  <a:t>số</a:t>
                </a:r>
                <a:r>
                  <a:rPr lang="en-US" dirty="0">
                    <a:solidFill>
                      <a:srgbClr val="253035"/>
                    </a:solidFill>
                    <a:latin typeface="Montserrat" panose="00000500000000000000" pitchFamily="2" charset="0"/>
                  </a:rPr>
                  <a:t> </a:t>
                </a:r>
                <a:r>
                  <a:rPr lang="en-US" dirty="0" err="1">
                    <a:solidFill>
                      <a:srgbClr val="253035"/>
                    </a:solidFill>
                    <a:latin typeface="Montserrat" panose="00000500000000000000" pitchFamily="2" charset="0"/>
                  </a:rPr>
                  <a:t>trung</a:t>
                </a:r>
                <a:r>
                  <a:rPr lang="en-US" dirty="0">
                    <a:solidFill>
                      <a:srgbClr val="253035"/>
                    </a:solidFill>
                    <a:latin typeface="Montserrat" panose="00000500000000000000" pitchFamily="2" charset="0"/>
                  </a:rPr>
                  <a:t> </a:t>
                </a:r>
                <a:r>
                  <a:rPr lang="en-US" dirty="0" err="1">
                    <a:solidFill>
                      <a:srgbClr val="253035"/>
                    </a:solidFill>
                    <a:latin typeface="Montserrat" panose="00000500000000000000" pitchFamily="2" charset="0"/>
                  </a:rPr>
                  <a:t>bình</a:t>
                </a:r>
                <a:r>
                  <a:rPr lang="en-US" dirty="0">
                    <a:solidFill>
                      <a:srgbClr val="253035"/>
                    </a:solidFill>
                    <a:latin typeface="Montserrat" panose="00000500000000000000" pitchFamily="2" charset="0"/>
                  </a:rPr>
                  <a:t>: </a:t>
                </a:r>
                <a14:m>
                  <m:oMath xmlns:m="http://schemas.openxmlformats.org/officeDocument/2006/math">
                    <m:r>
                      <a:rPr lang="en-US" i="1" smtClean="0">
                        <a:solidFill>
                          <a:srgbClr val="253035"/>
                        </a:solidFill>
                        <a:latin typeface="Cambria Math" panose="02040503050406030204" pitchFamily="18" charset="0"/>
                      </a:rPr>
                      <m:t>𝑑</m:t>
                    </m:r>
                    <m:r>
                      <a:rPr lang="en-US" i="0">
                        <a:solidFill>
                          <a:srgbClr val="253035"/>
                        </a:solidFill>
                        <a:latin typeface="Cambria Math" panose="02040503050406030204" pitchFamily="18" charset="0"/>
                      </a:rPr>
                      <m:t>=</m:t>
                    </m:r>
                    <m:f>
                      <m:fPr>
                        <m:ctrlPr>
                          <a:rPr lang="en-US" i="1">
                            <a:solidFill>
                              <a:srgbClr val="253035"/>
                            </a:solidFill>
                            <a:latin typeface="Cambria Math" panose="02040503050406030204" pitchFamily="18" charset="0"/>
                          </a:rPr>
                        </m:ctrlPr>
                      </m:fPr>
                      <m:num>
                        <m:nary>
                          <m:naryPr>
                            <m:chr m:val="∑"/>
                            <m:limLoc m:val="subSup"/>
                            <m:ctrlPr>
                              <a:rPr lang="en-US" i="1">
                                <a:solidFill>
                                  <a:srgbClr val="253035"/>
                                </a:solidFill>
                                <a:latin typeface="Cambria Math" panose="02040503050406030204" pitchFamily="18" charset="0"/>
                              </a:rPr>
                            </m:ctrlPr>
                          </m:naryPr>
                          <m:sub>
                            <m:r>
                              <a:rPr lang="en-US" i="1">
                                <a:solidFill>
                                  <a:srgbClr val="253035"/>
                                </a:solidFill>
                                <a:latin typeface="Cambria Math" panose="02040503050406030204" pitchFamily="18" charset="0"/>
                              </a:rPr>
                              <m:t>𝑖</m:t>
                            </m:r>
                            <m:r>
                              <a:rPr lang="en-US" i="0">
                                <a:solidFill>
                                  <a:srgbClr val="253035"/>
                                </a:solidFill>
                                <a:latin typeface="Cambria Math" panose="02040503050406030204" pitchFamily="18" charset="0"/>
                              </a:rPr>
                              <m:t>=</m:t>
                            </m:r>
                            <m:r>
                              <a:rPr lang="en-US" i="0">
                                <a:solidFill>
                                  <a:srgbClr val="253035"/>
                                </a:solidFill>
                                <a:latin typeface="Cambria Math" panose="02040503050406030204" pitchFamily="18" charset="0"/>
                              </a:rPr>
                              <m:t>1</m:t>
                            </m:r>
                          </m:sub>
                          <m:sup>
                            <m:r>
                              <a:rPr lang="en-US" i="0">
                                <a:solidFill>
                                  <a:srgbClr val="253035"/>
                                </a:solidFill>
                                <a:latin typeface="Cambria Math" panose="02040503050406030204" pitchFamily="18" charset="0"/>
                              </a:rPr>
                              <m:t>30</m:t>
                            </m:r>
                          </m:sup>
                          <m:e>
                            <m:d>
                              <m:dPr>
                                <m:begChr m:val="|"/>
                                <m:endChr m:val="|"/>
                                <m:ctrlPr>
                                  <a:rPr lang="en-US" i="1">
                                    <a:solidFill>
                                      <a:srgbClr val="253035"/>
                                    </a:solidFill>
                                    <a:latin typeface="Cambria Math" panose="02040503050406030204" pitchFamily="18" charset="0"/>
                                  </a:rPr>
                                </m:ctrlPr>
                              </m:dPr>
                              <m:e>
                                <m:sSub>
                                  <m:sSubPr>
                                    <m:ctrlPr>
                                      <a:rPr lang="en-US" i="1">
                                        <a:solidFill>
                                          <a:srgbClr val="253035"/>
                                        </a:solidFill>
                                        <a:latin typeface="Cambria Math" panose="02040503050406030204" pitchFamily="18" charset="0"/>
                                      </a:rPr>
                                    </m:ctrlPr>
                                  </m:sSubPr>
                                  <m:e>
                                    <m:r>
                                      <m:rPr>
                                        <m:sty m:val="p"/>
                                      </m:rPr>
                                      <a:rPr lang="en-US" i="0">
                                        <a:solidFill>
                                          <a:srgbClr val="253035"/>
                                        </a:solidFill>
                                        <a:latin typeface="Cambria Math" panose="02040503050406030204" pitchFamily="18" charset="0"/>
                                      </a:rPr>
                                      <m:t>ε</m:t>
                                    </m:r>
                                  </m:e>
                                  <m:sub>
                                    <m:r>
                                      <m:rPr>
                                        <m:sty m:val="p"/>
                                      </m:rPr>
                                      <a:rPr lang="en-US" i="0">
                                        <a:solidFill>
                                          <a:srgbClr val="253035"/>
                                        </a:solidFill>
                                        <a:latin typeface="Cambria Math" panose="02040503050406030204" pitchFamily="18" charset="0"/>
                                      </a:rPr>
                                      <m:t>i</m:t>
                                    </m:r>
                                  </m:sub>
                                </m:sSub>
                              </m:e>
                            </m:d>
                          </m:e>
                        </m:nary>
                      </m:num>
                      <m:den>
                        <m:rad>
                          <m:radPr>
                            <m:degHide m:val="on"/>
                            <m:ctrlPr>
                              <a:rPr lang="en-US" i="1">
                                <a:solidFill>
                                  <a:srgbClr val="253035"/>
                                </a:solidFill>
                                <a:latin typeface="Cambria Math" panose="02040503050406030204" pitchFamily="18" charset="0"/>
                              </a:rPr>
                            </m:ctrlPr>
                          </m:radPr>
                          <m:deg/>
                          <m:e>
                            <m:r>
                              <a:rPr lang="en-US" i="1">
                                <a:solidFill>
                                  <a:srgbClr val="253035"/>
                                </a:solidFill>
                                <a:latin typeface="Cambria Math" panose="02040503050406030204" pitchFamily="18" charset="0"/>
                              </a:rPr>
                              <m:t>𝑛</m:t>
                            </m:r>
                            <m:d>
                              <m:dPr>
                                <m:ctrlPr>
                                  <a:rPr lang="en-US" i="1">
                                    <a:solidFill>
                                      <a:srgbClr val="253035"/>
                                    </a:solidFill>
                                    <a:latin typeface="Cambria Math" panose="02040503050406030204" pitchFamily="18" charset="0"/>
                                  </a:rPr>
                                </m:ctrlPr>
                              </m:dPr>
                              <m:e>
                                <m:r>
                                  <a:rPr lang="en-US" i="1">
                                    <a:solidFill>
                                      <a:srgbClr val="253035"/>
                                    </a:solidFill>
                                    <a:latin typeface="Cambria Math" panose="02040503050406030204" pitchFamily="18" charset="0"/>
                                  </a:rPr>
                                  <m:t>𝑛</m:t>
                                </m:r>
                                <m:r>
                                  <a:rPr lang="en-US" i="0">
                                    <a:solidFill>
                                      <a:srgbClr val="253035"/>
                                    </a:solidFill>
                                    <a:latin typeface="Cambria Math" panose="02040503050406030204" pitchFamily="18" charset="0"/>
                                  </a:rPr>
                                  <m:t>−</m:t>
                                </m:r>
                                <m:r>
                                  <a:rPr lang="en-US" i="0">
                                    <a:solidFill>
                                      <a:srgbClr val="253035"/>
                                    </a:solidFill>
                                    <a:latin typeface="Cambria Math" panose="02040503050406030204" pitchFamily="18" charset="0"/>
                                  </a:rPr>
                                  <m:t>1</m:t>
                                </m:r>
                              </m:e>
                            </m:d>
                          </m:e>
                        </m:rad>
                      </m:den>
                    </m:f>
                    <m:r>
                      <a:rPr lang="en-US" i="0">
                        <a:solidFill>
                          <a:srgbClr val="253035"/>
                        </a:solidFill>
                        <a:latin typeface="Cambria Math" panose="02040503050406030204" pitchFamily="18" charset="0"/>
                      </a:rPr>
                      <m:t>=</m:t>
                    </m:r>
                    <m:r>
                      <a:rPr lang="en-US" i="0">
                        <a:solidFill>
                          <a:srgbClr val="253035"/>
                        </a:solidFill>
                        <a:latin typeface="Cambria Math" panose="02040503050406030204" pitchFamily="18" charset="0"/>
                      </a:rPr>
                      <m:t>0</m:t>
                    </m:r>
                    <m:r>
                      <a:rPr lang="en-US" i="0">
                        <a:solidFill>
                          <a:srgbClr val="253035"/>
                        </a:solidFill>
                        <a:latin typeface="Cambria Math" panose="02040503050406030204" pitchFamily="18" charset="0"/>
                      </a:rPr>
                      <m:t>.</m:t>
                    </m:r>
                    <m:r>
                      <a:rPr lang="en-US" i="0">
                        <a:solidFill>
                          <a:srgbClr val="253035"/>
                        </a:solidFill>
                        <a:latin typeface="Cambria Math" panose="02040503050406030204" pitchFamily="18" charset="0"/>
                      </a:rPr>
                      <m:t>2238</m:t>
                    </m:r>
                  </m:oMath>
                </a14:m>
                <a:endParaRPr lang="en-US" dirty="0">
                  <a:solidFill>
                    <a:srgbClr val="253035"/>
                  </a:solidFill>
                  <a:latin typeface="Montserrat" panose="00000500000000000000" pitchFamily="2" charset="0"/>
                </a:endParaRPr>
              </a:p>
            </p:txBody>
          </p:sp>
        </mc:Choice>
        <mc:Fallback xmlns="">
          <p:sp>
            <p:nvSpPr>
              <p:cNvPr id="9" name="Hộp Văn bản 8">
                <a:extLst>
                  <a:ext uri="{FF2B5EF4-FFF2-40B4-BE49-F238E27FC236}">
                    <a16:creationId xmlns:a16="http://schemas.microsoft.com/office/drawing/2014/main" id="{B2697136-744A-48BE-9ACF-C0D2130CD292}"/>
                  </a:ext>
                </a:extLst>
              </p:cNvPr>
              <p:cNvSpPr txBox="1">
                <a:spLocks noRot="1" noChangeAspect="1" noMove="1" noResize="1" noEditPoints="1" noAdjustHandles="1" noChangeArrowheads="1" noChangeShapeType="1" noTextEdit="1"/>
              </p:cNvSpPr>
              <p:nvPr/>
            </p:nvSpPr>
            <p:spPr>
              <a:xfrm>
                <a:off x="1022683" y="1328292"/>
                <a:ext cx="4596062" cy="636521"/>
              </a:xfrm>
              <a:prstGeom prst="rect">
                <a:avLst/>
              </a:prstGeom>
              <a:blipFill>
                <a:blip r:embed="rId3"/>
                <a:stretch>
                  <a:fillRect t="-5769"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F4FA5A81-A921-49AB-96BB-7C9C66D92F82}"/>
                  </a:ext>
                </a:extLst>
              </p:cNvPr>
              <p:cNvSpPr txBox="1"/>
              <p:nvPr/>
            </p:nvSpPr>
            <p:spPr>
              <a:xfrm>
                <a:off x="1022683" y="1947740"/>
                <a:ext cx="7329126" cy="702244"/>
              </a:xfrm>
              <a:prstGeom prst="rect">
                <a:avLst/>
              </a:prstGeom>
              <a:noFill/>
            </p:spPr>
            <p:txBody>
              <a:bodyPr wrap="square">
                <a:spAutoFit/>
              </a:bodyPr>
              <a:lstStyle/>
              <a:p>
                <a:pPr marL="0" marR="0" indent="228600" algn="just">
                  <a:lnSpc>
                    <a:spcPct val="150000"/>
                  </a:lnSpc>
                  <a:spcBef>
                    <a:spcPts val="600"/>
                  </a:spcBef>
                  <a:spcAft>
                    <a:spcPts val="600"/>
                  </a:spcAft>
                </a:pPr>
                <a:r>
                  <a:rPr lang="en-US" kern="100" dirty="0">
                    <a:solidFill>
                      <a:srgbClr val="253035"/>
                    </a:solidFill>
                    <a:latin typeface="Montserrat" panose="00000500000000000000" pitchFamily="2" charset="0"/>
                    <a:ea typeface="Calibri" panose="020F0502020204030204" pitchFamily="34" charset="0"/>
                    <a:cs typeface="Angsana New" panose="02020603050405020304" pitchFamily="18" charset="-34"/>
                  </a:rPr>
                  <a:t>T</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ất</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cả</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các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sai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số</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dư</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đều</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có</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giá</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trị</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nhỏ</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hơn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6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lần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sai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số</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trung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bình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14:m>
                  <m:oMath xmlns:m="http://schemas.openxmlformats.org/officeDocument/2006/math">
                    <m:r>
                      <a:rPr lang="en-US" sz="1400" kern="100">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m:t>
                    </m:r>
                    <m:sSub>
                      <m:sSubPr>
                        <m:ctrlPr>
                          <a:rPr lang="en-US" sz="1400" i="1" kern="100">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ctrlPr>
                      </m:sSubPr>
                      <m:e>
                        <m:r>
                          <m:rPr>
                            <m:sty m:val="p"/>
                          </m:rPr>
                          <a:rPr lang="vi-VN" sz="1400" kern="100">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ε</m:t>
                        </m:r>
                      </m:e>
                      <m:sub>
                        <m:r>
                          <m:rPr>
                            <m:sty m:val="p"/>
                          </m:rPr>
                          <a:rPr lang="vi-VN" sz="1400" kern="100">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i</m:t>
                        </m:r>
                      </m:sub>
                    </m:sSub>
                    <m:r>
                      <a:rPr lang="vi-VN" sz="1400" kern="100">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m:t>
                    </m:r>
                    <m:r>
                      <a:rPr lang="en-US" sz="1400" kern="100">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 &lt; </m:t>
                    </m:r>
                    <m:r>
                      <a:rPr lang="en-US" sz="1400" kern="100">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6</m:t>
                    </m:r>
                    <m:r>
                      <m:rPr>
                        <m:sty m:val="p"/>
                      </m:rPr>
                      <a:rPr lang="en-US" sz="1400" kern="100">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d</m:t>
                    </m:r>
                    <m:r>
                      <a:rPr lang="en-US" sz="1400" kern="100">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 </m:t>
                    </m:r>
                  </m:oMath>
                </a14:m>
                <a:r>
                  <a:rPr lang="en-US" sz="1400" kern="1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kern="1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nên</a:t>
                </a:r>
                <a:r>
                  <a:rPr lang="en-US" sz="1400" kern="1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kern="1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các</a:t>
                </a:r>
                <a:r>
                  <a:rPr lang="en-US" sz="1400" kern="1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kern="1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lần</a:t>
                </a:r>
                <a:r>
                  <a:rPr lang="en-US" sz="1400" kern="1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kern="1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đo</a:t>
                </a:r>
                <a:r>
                  <a:rPr lang="en-US" sz="1400" kern="1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kern="1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trên</a:t>
                </a:r>
                <a:r>
                  <a:rPr lang="en-US" sz="1400" kern="1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kern="1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không</a:t>
                </a:r>
                <a:r>
                  <a:rPr lang="en-US" sz="1400" kern="1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kern="1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có</a:t>
                </a:r>
                <a:r>
                  <a:rPr lang="en-US" sz="1400" kern="1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kern="1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phép</a:t>
                </a:r>
                <a:r>
                  <a:rPr lang="en-US" sz="1400" kern="1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kern="1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đo</a:t>
                </a:r>
                <a:r>
                  <a:rPr lang="en-US" sz="1400" kern="1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kern="1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sai</a:t>
                </a:r>
                <a:r>
                  <a:rPr lang="en-US" sz="1400" kern="1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a:t>
                </a:r>
                <a:endPar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endParaRPr>
              </a:p>
            </p:txBody>
          </p:sp>
        </mc:Choice>
        <mc:Fallback xmlns="">
          <p:sp>
            <p:nvSpPr>
              <p:cNvPr id="11" name="Hộp Văn bản 10">
                <a:extLst>
                  <a:ext uri="{FF2B5EF4-FFF2-40B4-BE49-F238E27FC236}">
                    <a16:creationId xmlns:a16="http://schemas.microsoft.com/office/drawing/2014/main" id="{F4FA5A81-A921-49AB-96BB-7C9C66D92F82}"/>
                  </a:ext>
                </a:extLst>
              </p:cNvPr>
              <p:cNvSpPr txBox="1">
                <a:spLocks noRot="1" noChangeAspect="1" noMove="1" noResize="1" noEditPoints="1" noAdjustHandles="1" noChangeArrowheads="1" noChangeShapeType="1" noTextEdit="1"/>
              </p:cNvSpPr>
              <p:nvPr/>
            </p:nvSpPr>
            <p:spPr>
              <a:xfrm>
                <a:off x="1022683" y="1947740"/>
                <a:ext cx="7329126" cy="702244"/>
              </a:xfrm>
              <a:prstGeom prst="rect">
                <a:avLst/>
              </a:prstGeom>
              <a:blipFill>
                <a:blip r:embed="rId4"/>
                <a:stretch>
                  <a:fillRect l="-250" r="-250" b="-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992E9703-2C9F-479C-BF04-F8C281569EC0}"/>
                  </a:ext>
                </a:extLst>
              </p:cNvPr>
              <p:cNvSpPr txBox="1"/>
              <p:nvPr/>
            </p:nvSpPr>
            <p:spPr>
              <a:xfrm>
                <a:off x="1022683" y="2632911"/>
                <a:ext cx="6497052" cy="695190"/>
              </a:xfrm>
              <a:prstGeom prst="rect">
                <a:avLst/>
              </a:prstGeom>
              <a:noFill/>
            </p:spPr>
            <p:txBody>
              <a:bodyPr wrap="square">
                <a:spAutoFit/>
              </a:bodyPr>
              <a:lstStyle/>
              <a:p>
                <a:pPr>
                  <a:lnSpc>
                    <a:spcPct val="150000"/>
                  </a:lnSpc>
                </a:pPr>
                <a:r>
                  <a:rPr lang="en-US" dirty="0">
                    <a:solidFill>
                      <a:srgbClr val="253035"/>
                    </a:solidFill>
                    <a:latin typeface="Montserrat" panose="00000500000000000000" pitchFamily="2" charset="0"/>
                  </a:rPr>
                  <a:t>     Sai </a:t>
                </a:r>
                <a:r>
                  <a:rPr lang="en-US" dirty="0" err="1">
                    <a:solidFill>
                      <a:srgbClr val="253035"/>
                    </a:solidFill>
                    <a:latin typeface="Montserrat" panose="00000500000000000000" pitchFamily="2" charset="0"/>
                  </a:rPr>
                  <a:t>số</a:t>
                </a:r>
                <a:r>
                  <a:rPr lang="en-US" dirty="0">
                    <a:solidFill>
                      <a:srgbClr val="253035"/>
                    </a:solidFill>
                    <a:latin typeface="Montserrat" panose="00000500000000000000" pitchFamily="2" charset="0"/>
                  </a:rPr>
                  <a:t> TB </a:t>
                </a:r>
                <a:r>
                  <a:rPr lang="en-US" dirty="0" err="1">
                    <a:solidFill>
                      <a:srgbClr val="253035"/>
                    </a:solidFill>
                    <a:latin typeface="Montserrat" panose="00000500000000000000" pitchFamily="2" charset="0"/>
                  </a:rPr>
                  <a:t>của</a:t>
                </a:r>
                <a:r>
                  <a:rPr lang="en-US" dirty="0">
                    <a:solidFill>
                      <a:srgbClr val="253035"/>
                    </a:solidFill>
                    <a:latin typeface="Montserrat" panose="00000500000000000000" pitchFamily="2" charset="0"/>
                  </a:rPr>
                  <a:t> </a:t>
                </a:r>
                <a:r>
                  <a:rPr lang="en-US" dirty="0" err="1">
                    <a:solidFill>
                      <a:srgbClr val="253035"/>
                    </a:solidFill>
                    <a:latin typeface="Montserrat" panose="00000500000000000000" pitchFamily="2" charset="0"/>
                  </a:rPr>
                  <a:t>bình</a:t>
                </a:r>
                <a:r>
                  <a:rPr lang="en-US" dirty="0">
                    <a:solidFill>
                      <a:srgbClr val="253035"/>
                    </a:solidFill>
                    <a:latin typeface="Montserrat" panose="00000500000000000000" pitchFamily="2" charset="0"/>
                  </a:rPr>
                  <a:t> </a:t>
                </a:r>
                <a:r>
                  <a:rPr lang="en-US" dirty="0" err="1">
                    <a:solidFill>
                      <a:srgbClr val="253035"/>
                    </a:solidFill>
                    <a:latin typeface="Montserrat" panose="00000500000000000000" pitchFamily="2" charset="0"/>
                  </a:rPr>
                  <a:t>phương</a:t>
                </a:r>
                <a:r>
                  <a:rPr lang="en-US" dirty="0">
                    <a:solidFill>
                      <a:srgbClr val="253035"/>
                    </a:solidFill>
                    <a:latin typeface="Montserrat" panose="00000500000000000000" pitchFamily="2" charset="0"/>
                  </a:rPr>
                  <a:t> </a:t>
                </a:r>
                <a:r>
                  <a:rPr lang="en-US" dirty="0" err="1">
                    <a:solidFill>
                      <a:srgbClr val="253035"/>
                    </a:solidFill>
                    <a:latin typeface="Montserrat" panose="00000500000000000000" pitchFamily="2" charset="0"/>
                  </a:rPr>
                  <a:t>trị</a:t>
                </a:r>
                <a:r>
                  <a:rPr lang="en-US" dirty="0">
                    <a:solidFill>
                      <a:srgbClr val="253035"/>
                    </a:solidFill>
                    <a:latin typeface="Montserrat" panose="00000500000000000000" pitchFamily="2" charset="0"/>
                  </a:rPr>
                  <a:t> </a:t>
                </a:r>
                <a:r>
                  <a:rPr lang="en-US" dirty="0" err="1">
                    <a:solidFill>
                      <a:srgbClr val="253035"/>
                    </a:solidFill>
                    <a:latin typeface="Montserrat" panose="00000500000000000000" pitchFamily="2" charset="0"/>
                  </a:rPr>
                  <a:t>số</a:t>
                </a:r>
                <a:r>
                  <a:rPr lang="en-US" dirty="0">
                    <a:solidFill>
                      <a:srgbClr val="253035"/>
                    </a:solidFill>
                    <a:latin typeface="Montserrat" panose="00000500000000000000" pitchFamily="2" charset="0"/>
                  </a:rPr>
                  <a:t> TBC: </a:t>
                </a:r>
                <a14:m>
                  <m:oMath xmlns:m="http://schemas.openxmlformats.org/officeDocument/2006/math">
                    <m:sSub>
                      <m:sSubPr>
                        <m:ctrlPr>
                          <a:rPr lang="en-US" i="1" smtClean="0">
                            <a:solidFill>
                              <a:srgbClr val="253035"/>
                            </a:solidFill>
                            <a:latin typeface="Cambria Math" panose="02040503050406030204" pitchFamily="18" charset="0"/>
                          </a:rPr>
                        </m:ctrlPr>
                      </m:sSubPr>
                      <m:e>
                        <m:r>
                          <a:rPr lang="en-US" i="1">
                            <a:solidFill>
                              <a:srgbClr val="253035"/>
                            </a:solidFill>
                            <a:latin typeface="Cambria Math" panose="02040503050406030204" pitchFamily="18" charset="0"/>
                          </a:rPr>
                          <m:t>𝜎</m:t>
                        </m:r>
                      </m:e>
                      <m:sub>
                        <m:r>
                          <a:rPr lang="en-US" i="1">
                            <a:solidFill>
                              <a:srgbClr val="253035"/>
                            </a:solidFill>
                            <a:latin typeface="Cambria Math" panose="02040503050406030204" pitchFamily="18" charset="0"/>
                          </a:rPr>
                          <m:t>𝑡𝑏</m:t>
                        </m:r>
                      </m:sub>
                    </m:sSub>
                    <m:r>
                      <a:rPr lang="en-US" i="0">
                        <a:solidFill>
                          <a:srgbClr val="253035"/>
                        </a:solidFill>
                        <a:latin typeface="Cambria Math" panose="02040503050406030204" pitchFamily="18" charset="0"/>
                      </a:rPr>
                      <m:t>=</m:t>
                    </m:r>
                    <m:rad>
                      <m:radPr>
                        <m:degHide m:val="on"/>
                        <m:ctrlPr>
                          <a:rPr lang="en-US" i="1">
                            <a:solidFill>
                              <a:srgbClr val="253035"/>
                            </a:solidFill>
                            <a:latin typeface="Cambria Math" panose="02040503050406030204" pitchFamily="18" charset="0"/>
                          </a:rPr>
                        </m:ctrlPr>
                      </m:radPr>
                      <m:deg/>
                      <m:e>
                        <m:f>
                          <m:fPr>
                            <m:ctrlPr>
                              <a:rPr lang="en-US" i="1">
                                <a:solidFill>
                                  <a:srgbClr val="253035"/>
                                </a:solidFill>
                                <a:latin typeface="Cambria Math" panose="02040503050406030204" pitchFamily="18" charset="0"/>
                              </a:rPr>
                            </m:ctrlPr>
                          </m:fPr>
                          <m:num>
                            <m:nary>
                              <m:naryPr>
                                <m:chr m:val="∑"/>
                                <m:limLoc m:val="subSup"/>
                                <m:ctrlPr>
                                  <a:rPr lang="en-US" i="1">
                                    <a:solidFill>
                                      <a:srgbClr val="253035"/>
                                    </a:solidFill>
                                    <a:latin typeface="Cambria Math" panose="02040503050406030204" pitchFamily="18" charset="0"/>
                                  </a:rPr>
                                </m:ctrlPr>
                              </m:naryPr>
                              <m:sub>
                                <m:r>
                                  <a:rPr lang="en-US" i="1">
                                    <a:solidFill>
                                      <a:srgbClr val="253035"/>
                                    </a:solidFill>
                                    <a:latin typeface="Cambria Math" panose="02040503050406030204" pitchFamily="18" charset="0"/>
                                  </a:rPr>
                                  <m:t>𝑖</m:t>
                                </m:r>
                                <m:r>
                                  <a:rPr lang="en-US" i="0">
                                    <a:solidFill>
                                      <a:srgbClr val="253035"/>
                                    </a:solidFill>
                                    <a:latin typeface="Cambria Math" panose="02040503050406030204" pitchFamily="18" charset="0"/>
                                  </a:rPr>
                                  <m:t>=</m:t>
                                </m:r>
                                <m:r>
                                  <a:rPr lang="en-US" i="0">
                                    <a:solidFill>
                                      <a:srgbClr val="253035"/>
                                    </a:solidFill>
                                    <a:latin typeface="Cambria Math" panose="02040503050406030204" pitchFamily="18" charset="0"/>
                                  </a:rPr>
                                  <m:t>1</m:t>
                                </m:r>
                              </m:sub>
                              <m:sup>
                                <m:r>
                                  <a:rPr lang="en-US" i="1">
                                    <a:solidFill>
                                      <a:srgbClr val="253035"/>
                                    </a:solidFill>
                                    <a:latin typeface="Cambria Math" panose="02040503050406030204" pitchFamily="18" charset="0"/>
                                  </a:rPr>
                                  <m:t>𝑛</m:t>
                                </m:r>
                              </m:sup>
                              <m:e>
                                <m:sSup>
                                  <m:sSupPr>
                                    <m:ctrlPr>
                                      <a:rPr lang="en-US" i="1">
                                        <a:solidFill>
                                          <a:srgbClr val="253035"/>
                                        </a:solidFill>
                                        <a:latin typeface="Cambria Math" panose="02040503050406030204" pitchFamily="18" charset="0"/>
                                      </a:rPr>
                                    </m:ctrlPr>
                                  </m:sSupPr>
                                  <m:e>
                                    <m:d>
                                      <m:dPr>
                                        <m:ctrlPr>
                                          <a:rPr lang="en-US" i="1">
                                            <a:solidFill>
                                              <a:srgbClr val="253035"/>
                                            </a:solidFill>
                                            <a:latin typeface="Cambria Math" panose="02040503050406030204" pitchFamily="18" charset="0"/>
                                          </a:rPr>
                                        </m:ctrlPr>
                                      </m:dPr>
                                      <m:e>
                                        <m:sSub>
                                          <m:sSubPr>
                                            <m:ctrlPr>
                                              <a:rPr lang="en-US" i="1">
                                                <a:solidFill>
                                                  <a:srgbClr val="253035"/>
                                                </a:solidFill>
                                                <a:latin typeface="Cambria Math" panose="02040503050406030204" pitchFamily="18" charset="0"/>
                                              </a:rPr>
                                            </m:ctrlPr>
                                          </m:sSubPr>
                                          <m:e>
                                            <m:r>
                                              <m:rPr>
                                                <m:sty m:val="p"/>
                                              </m:rPr>
                                              <a:rPr lang="en-US" i="0">
                                                <a:solidFill>
                                                  <a:srgbClr val="253035"/>
                                                </a:solidFill>
                                                <a:latin typeface="Cambria Math" panose="02040503050406030204" pitchFamily="18" charset="0"/>
                                              </a:rPr>
                                              <m:t>ε</m:t>
                                            </m:r>
                                          </m:e>
                                          <m:sub>
                                            <m:r>
                                              <m:rPr>
                                                <m:sty m:val="p"/>
                                              </m:rPr>
                                              <a:rPr lang="en-US" i="0">
                                                <a:solidFill>
                                                  <a:srgbClr val="253035"/>
                                                </a:solidFill>
                                                <a:latin typeface="Cambria Math" panose="02040503050406030204" pitchFamily="18" charset="0"/>
                                              </a:rPr>
                                              <m:t>i</m:t>
                                            </m:r>
                                          </m:sub>
                                        </m:sSub>
                                      </m:e>
                                    </m:d>
                                  </m:e>
                                  <m:sup>
                                    <m:r>
                                      <a:rPr lang="en-US" i="0">
                                        <a:solidFill>
                                          <a:srgbClr val="253035"/>
                                        </a:solidFill>
                                        <a:latin typeface="Cambria Math" panose="02040503050406030204" pitchFamily="18" charset="0"/>
                                      </a:rPr>
                                      <m:t>2</m:t>
                                    </m:r>
                                  </m:sup>
                                </m:sSup>
                              </m:e>
                            </m:nary>
                          </m:num>
                          <m:den>
                            <m:r>
                              <a:rPr lang="en-US" i="1">
                                <a:solidFill>
                                  <a:srgbClr val="253035"/>
                                </a:solidFill>
                                <a:latin typeface="Cambria Math" panose="02040503050406030204" pitchFamily="18" charset="0"/>
                              </a:rPr>
                              <m:t>𝑛</m:t>
                            </m:r>
                            <m:r>
                              <a:rPr lang="en-US" i="0">
                                <a:solidFill>
                                  <a:srgbClr val="253035"/>
                                </a:solidFill>
                                <a:latin typeface="Cambria Math" panose="02040503050406030204" pitchFamily="18" charset="0"/>
                              </a:rPr>
                              <m:t>.</m:t>
                            </m:r>
                            <m:d>
                              <m:dPr>
                                <m:ctrlPr>
                                  <a:rPr lang="en-US" i="1">
                                    <a:solidFill>
                                      <a:srgbClr val="253035"/>
                                    </a:solidFill>
                                    <a:latin typeface="Cambria Math" panose="02040503050406030204" pitchFamily="18" charset="0"/>
                                  </a:rPr>
                                </m:ctrlPr>
                              </m:dPr>
                              <m:e>
                                <m:r>
                                  <a:rPr lang="en-US" i="1">
                                    <a:solidFill>
                                      <a:srgbClr val="253035"/>
                                    </a:solidFill>
                                    <a:latin typeface="Cambria Math" panose="02040503050406030204" pitchFamily="18" charset="0"/>
                                  </a:rPr>
                                  <m:t>𝑛</m:t>
                                </m:r>
                                <m:r>
                                  <a:rPr lang="en-US" i="0">
                                    <a:solidFill>
                                      <a:srgbClr val="253035"/>
                                    </a:solidFill>
                                    <a:latin typeface="Cambria Math" panose="02040503050406030204" pitchFamily="18" charset="0"/>
                                  </a:rPr>
                                  <m:t>−</m:t>
                                </m:r>
                                <m:r>
                                  <a:rPr lang="en-US" i="0">
                                    <a:solidFill>
                                      <a:srgbClr val="253035"/>
                                    </a:solidFill>
                                    <a:latin typeface="Cambria Math" panose="02040503050406030204" pitchFamily="18" charset="0"/>
                                  </a:rPr>
                                  <m:t>1</m:t>
                                </m:r>
                              </m:e>
                            </m:d>
                          </m:den>
                        </m:f>
                      </m:e>
                    </m:rad>
                    <m:r>
                      <a:rPr lang="en-US" i="0">
                        <a:solidFill>
                          <a:srgbClr val="253035"/>
                        </a:solidFill>
                        <a:latin typeface="Cambria Math" panose="02040503050406030204" pitchFamily="18" charset="0"/>
                      </a:rPr>
                      <m:t>=</m:t>
                    </m:r>
                    <m:r>
                      <a:rPr lang="en-US" i="0">
                        <a:solidFill>
                          <a:srgbClr val="253035"/>
                        </a:solidFill>
                        <a:latin typeface="Cambria Math" panose="02040503050406030204" pitchFamily="18" charset="0"/>
                      </a:rPr>
                      <m:t>0</m:t>
                    </m:r>
                    <m:r>
                      <a:rPr lang="en-US" i="0">
                        <a:solidFill>
                          <a:srgbClr val="253035"/>
                        </a:solidFill>
                        <a:latin typeface="Cambria Math" panose="02040503050406030204" pitchFamily="18" charset="0"/>
                      </a:rPr>
                      <m:t>.</m:t>
                    </m:r>
                    <m:r>
                      <a:rPr lang="en-US" i="0">
                        <a:solidFill>
                          <a:srgbClr val="253035"/>
                        </a:solidFill>
                        <a:latin typeface="Cambria Math" panose="02040503050406030204" pitchFamily="18" charset="0"/>
                      </a:rPr>
                      <m:t>0449</m:t>
                    </m:r>
                  </m:oMath>
                </a14:m>
                <a:endParaRPr lang="en-US" dirty="0">
                  <a:solidFill>
                    <a:srgbClr val="253035"/>
                  </a:solidFill>
                  <a:latin typeface="Montserrat" panose="00000500000000000000" pitchFamily="2" charset="0"/>
                </a:endParaRPr>
              </a:p>
            </p:txBody>
          </p:sp>
        </mc:Choice>
        <mc:Fallback xmlns="">
          <p:sp>
            <p:nvSpPr>
              <p:cNvPr id="13" name="Hộp Văn bản 12">
                <a:extLst>
                  <a:ext uri="{FF2B5EF4-FFF2-40B4-BE49-F238E27FC236}">
                    <a16:creationId xmlns:a16="http://schemas.microsoft.com/office/drawing/2014/main" id="{992E9703-2C9F-479C-BF04-F8C281569EC0}"/>
                  </a:ext>
                </a:extLst>
              </p:cNvPr>
              <p:cNvSpPr txBox="1">
                <a:spLocks noRot="1" noChangeAspect="1" noMove="1" noResize="1" noEditPoints="1" noAdjustHandles="1" noChangeArrowheads="1" noChangeShapeType="1" noTextEdit="1"/>
              </p:cNvSpPr>
              <p:nvPr/>
            </p:nvSpPr>
            <p:spPr>
              <a:xfrm>
                <a:off x="1022683" y="2632911"/>
                <a:ext cx="6497052" cy="695190"/>
              </a:xfrm>
              <a:prstGeom prst="rect">
                <a:avLst/>
              </a:prstGeom>
              <a:blipFill>
                <a:blip r:embed="rId5"/>
                <a:stretch>
                  <a:fillRect b="-20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Hộp Văn bản 14">
                <a:extLst>
                  <a:ext uri="{FF2B5EF4-FFF2-40B4-BE49-F238E27FC236}">
                    <a16:creationId xmlns:a16="http://schemas.microsoft.com/office/drawing/2014/main" id="{54A6BF0F-D6D9-4E33-8497-7642DE3EDAE2}"/>
                  </a:ext>
                </a:extLst>
              </p:cNvPr>
              <p:cNvSpPr txBox="1"/>
              <p:nvPr/>
            </p:nvSpPr>
            <p:spPr>
              <a:xfrm>
                <a:off x="1022683" y="3311027"/>
                <a:ext cx="7218947" cy="1025409"/>
              </a:xfrm>
              <a:prstGeom prst="rect">
                <a:avLst/>
              </a:prstGeom>
              <a:noFill/>
            </p:spPr>
            <p:txBody>
              <a:bodyPr wrap="square">
                <a:spAutoFit/>
              </a:bodyPr>
              <a:lstStyle/>
              <a:p>
                <a:pPr algn="just">
                  <a:lnSpc>
                    <a:spcPct val="150000"/>
                  </a:lnSpc>
                </a:pP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Vậy</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kết</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quả</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nhiệt</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độ</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đo</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được</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có</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dạng</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14:m>
                  <m:oMath xmlns:m="http://schemas.openxmlformats.org/officeDocument/2006/math">
                    <m:r>
                      <m:rPr>
                        <m:sty m:val="p"/>
                      </m:rPr>
                      <a:rPr lang="vi-VN" sz="1400">
                        <a:solidFill>
                          <a:srgbClr val="253035"/>
                        </a:solidFill>
                        <a:effectLst/>
                        <a:latin typeface="Cambria Math" panose="02040503050406030204" pitchFamily="18" charset="0"/>
                        <a:ea typeface="Calibri" panose="020F0502020204030204" pitchFamily="34" charset="0"/>
                        <a:cs typeface="Angsana New" panose="02020603050405020304" pitchFamily="18" charset="-34"/>
                      </a:rPr>
                      <m:t>T</m:t>
                    </m:r>
                    <m:r>
                      <a:rPr lang="vi-VN" sz="1400">
                        <a:solidFill>
                          <a:srgbClr val="253035"/>
                        </a:solidFill>
                        <a:effectLst/>
                        <a:latin typeface="Cambria Math" panose="02040503050406030204" pitchFamily="18" charset="0"/>
                        <a:ea typeface="Calibri" panose="020F0502020204030204" pitchFamily="34" charset="0"/>
                        <a:cs typeface="Angsana New" panose="02020603050405020304" pitchFamily="18" charset="-34"/>
                      </a:rPr>
                      <m:t> =</m:t>
                    </m:r>
                    <m:acc>
                      <m:accPr>
                        <m:chr m:val="̅"/>
                        <m:ctrlPr>
                          <a:rPr lang="en-US" i="1">
                            <a:solidFill>
                              <a:srgbClr val="253035"/>
                            </a:solidFill>
                            <a:effectLst/>
                            <a:latin typeface="Cambria Math" panose="02040503050406030204" pitchFamily="18" charset="0"/>
                          </a:rPr>
                        </m:ctrlPr>
                      </m:accPr>
                      <m:e>
                        <m:r>
                          <a:rPr lang="vi-VN" sz="1400" i="1">
                            <a:solidFill>
                              <a:srgbClr val="253035"/>
                            </a:solidFill>
                            <a:effectLst/>
                            <a:latin typeface="Cambria Math" panose="02040503050406030204" pitchFamily="18" charset="0"/>
                            <a:ea typeface="Calibri" panose="020F0502020204030204" pitchFamily="34" charset="0"/>
                            <a:cs typeface="Angsana New" panose="02020603050405020304" pitchFamily="18" charset="-34"/>
                          </a:rPr>
                          <m:t>𝑇</m:t>
                        </m:r>
                      </m:e>
                    </m:acc>
                    <m:r>
                      <a:rPr lang="vi-VN" sz="1400" i="1">
                        <a:solidFill>
                          <a:srgbClr val="253035"/>
                        </a:solidFill>
                        <a:effectLst/>
                        <a:latin typeface="Cambria Math" panose="02040503050406030204" pitchFamily="18" charset="0"/>
                        <a:ea typeface="Calibri" panose="020F0502020204030204" pitchFamily="34" charset="0"/>
                        <a:cs typeface="Angsana New" panose="02020603050405020304" pitchFamily="18" charset="-34"/>
                      </a:rPr>
                      <m:t>± </m:t>
                    </m:r>
                    <m:r>
                      <m:rPr>
                        <m:sty m:val="p"/>
                      </m:rPr>
                      <a:rPr lang="vi-VN" sz="1400">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t</m:t>
                    </m:r>
                    <m:sSub>
                      <m:sSubPr>
                        <m:ctrlPr>
                          <a:rPr lang="en-US" i="1">
                            <a:solidFill>
                              <a:srgbClr val="253035"/>
                            </a:solidFill>
                            <a:effectLst/>
                            <a:latin typeface="Cambria Math" panose="02040503050406030204" pitchFamily="18" charset="0"/>
                            <a:ea typeface="SimSun" panose="02010600030101010101" pitchFamily="2" charset="-122"/>
                          </a:rPr>
                        </m:ctrlPr>
                      </m:sSubPr>
                      <m:e>
                        <m:r>
                          <a:rPr lang="vi-VN" sz="1400" i="1">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𝜎</m:t>
                        </m:r>
                      </m:e>
                      <m:sub>
                        <m:r>
                          <a:rPr lang="vi-VN" sz="1400" i="1">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𝑡𝑏</m:t>
                        </m:r>
                      </m:sub>
                    </m:sSub>
                    <m:r>
                      <a:rPr lang="vi-VN" sz="1400">
                        <a:solidFill>
                          <a:srgbClr val="253035"/>
                        </a:solidFill>
                        <a:effectLst/>
                        <a:latin typeface="Cambria Math" panose="02040503050406030204" pitchFamily="18" charset="0"/>
                        <a:ea typeface="SimSun" panose="02010600030101010101" pitchFamily="2" charset="-122"/>
                        <a:cs typeface="Angsana New" panose="02020603050405020304" pitchFamily="18" charset="-34"/>
                      </a:rPr>
                      <m:t> </m:t>
                    </m:r>
                  </m:oMath>
                </a14:m>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với</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được</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lựa</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chọn</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dựa</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vào</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bảng</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biểu</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diễn</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sự</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thay</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đổi</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của</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phụ</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thuộc</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theo</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số</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lần</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đo</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n,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khi</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độ</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tin </a:t>
                </a:r>
                <a:r>
                  <a:rPr lang="en-US" sz="14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cậy</a:t>
                </a:r>
                <a:r>
                  <a:rPr lang="en-US" sz="14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P = 0.997.</a:t>
                </a:r>
                <a:endParaRPr lang="en-US" dirty="0">
                  <a:solidFill>
                    <a:srgbClr val="253035"/>
                  </a:solidFill>
                  <a:latin typeface="Montserrat" panose="00000500000000000000" pitchFamily="2" charset="0"/>
                </a:endParaRPr>
              </a:p>
            </p:txBody>
          </p:sp>
        </mc:Choice>
        <mc:Fallback xmlns="">
          <p:sp>
            <p:nvSpPr>
              <p:cNvPr id="15" name="Hộp Văn bản 14">
                <a:extLst>
                  <a:ext uri="{FF2B5EF4-FFF2-40B4-BE49-F238E27FC236}">
                    <a16:creationId xmlns:a16="http://schemas.microsoft.com/office/drawing/2014/main" id="{54A6BF0F-D6D9-4E33-8497-7642DE3EDAE2}"/>
                  </a:ext>
                </a:extLst>
              </p:cNvPr>
              <p:cNvSpPr txBox="1">
                <a:spLocks noRot="1" noChangeAspect="1" noMove="1" noResize="1" noEditPoints="1" noAdjustHandles="1" noChangeArrowheads="1" noChangeShapeType="1" noTextEdit="1"/>
              </p:cNvSpPr>
              <p:nvPr/>
            </p:nvSpPr>
            <p:spPr>
              <a:xfrm>
                <a:off x="1022683" y="3311027"/>
                <a:ext cx="7218947" cy="1025409"/>
              </a:xfrm>
              <a:prstGeom prst="rect">
                <a:avLst/>
              </a:prstGeom>
              <a:blipFill>
                <a:blip r:embed="rId6"/>
                <a:stretch>
                  <a:fillRect l="-253" r="-253" b="-5357"/>
                </a:stretch>
              </a:blipFill>
            </p:spPr>
            <p:txBody>
              <a:bodyPr/>
              <a:lstStyle/>
              <a:p>
                <a:r>
                  <a:rPr lang="en-US">
                    <a:noFill/>
                  </a:rPr>
                  <a:t> </a:t>
                </a:r>
              </a:p>
            </p:txBody>
          </p:sp>
        </mc:Fallback>
      </mc:AlternateContent>
      <p:sp>
        <p:nvSpPr>
          <p:cNvPr id="16" name="Hộp Văn bản 15">
            <a:extLst>
              <a:ext uri="{FF2B5EF4-FFF2-40B4-BE49-F238E27FC236}">
                <a16:creationId xmlns:a16="http://schemas.microsoft.com/office/drawing/2014/main" id="{4F14B1D7-5D67-4735-A354-EA6664158F84}"/>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21</a:t>
            </a:r>
          </a:p>
        </p:txBody>
      </p:sp>
    </p:spTree>
    <p:extLst>
      <p:ext uri="{BB962C8B-B14F-4D97-AF65-F5344CB8AC3E}">
        <p14:creationId xmlns:p14="http://schemas.microsoft.com/office/powerpoint/2010/main" val="231391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86"/>
        <p:cNvGrpSpPr/>
        <p:nvPr/>
      </p:nvGrpSpPr>
      <p:grpSpPr>
        <a:xfrm>
          <a:off x="0" y="0"/>
          <a:ext cx="0" cy="0"/>
          <a:chOff x="0" y="0"/>
          <a:chExt cx="0" cy="0"/>
        </a:xfrm>
      </p:grpSpPr>
      <p:sp>
        <p:nvSpPr>
          <p:cNvPr id="4587" name="Google Shape;4587;p48"/>
          <p:cNvSpPr txBox="1">
            <a:spLocks noGrp="1"/>
          </p:cNvSpPr>
          <p:nvPr>
            <p:ph type="title"/>
          </p:nvPr>
        </p:nvSpPr>
        <p:spPr>
          <a:xfrm>
            <a:off x="720000" y="551504"/>
            <a:ext cx="7704000" cy="7599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rgbClr val="7A0C0C"/>
                </a:solidFill>
                <a:latin typeface="#9Slide03 Jura Bold" panose="00000800000000000000" pitchFamily="2" charset="0"/>
              </a:rPr>
              <a:t>XỬ LÝ KẾT QUẢ ĐO</a:t>
            </a:r>
            <a:endParaRPr sz="4000" dirty="0">
              <a:solidFill>
                <a:srgbClr val="7A0C0C"/>
              </a:solidFill>
              <a:latin typeface="#9Slide03 Jura Bold" panose="00000800000000000000" pitchFamily="2" charset="0"/>
            </a:endParaRPr>
          </a:p>
        </p:txBody>
      </p:sp>
      <p:sp>
        <p:nvSpPr>
          <p:cNvPr id="4" name="Google Shape;4381;p37">
            <a:extLst>
              <a:ext uri="{FF2B5EF4-FFF2-40B4-BE49-F238E27FC236}">
                <a16:creationId xmlns:a16="http://schemas.microsoft.com/office/drawing/2014/main" id="{4E98A051-AC7B-4B2D-B689-0C8B33D4C9D0}"/>
              </a:ext>
            </a:extLst>
          </p:cNvPr>
          <p:cNvSpPr txBox="1">
            <a:spLocks/>
          </p:cNvSpPr>
          <p:nvPr/>
        </p:nvSpPr>
        <p:spPr>
          <a:xfrm>
            <a:off x="6821904" y="13062"/>
            <a:ext cx="2374232"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KẾT QUẢ ĐO &amp; SAI SỐ</a:t>
            </a:r>
          </a:p>
        </p:txBody>
      </p:sp>
      <p:sp>
        <p:nvSpPr>
          <p:cNvPr id="5" name="Google Shape;4382;p37">
            <a:extLst>
              <a:ext uri="{FF2B5EF4-FFF2-40B4-BE49-F238E27FC236}">
                <a16:creationId xmlns:a16="http://schemas.microsoft.com/office/drawing/2014/main" id="{227220C5-C081-4891-8E87-FE0B8343D93E}"/>
              </a:ext>
            </a:extLst>
          </p:cNvPr>
          <p:cNvSpPr txBox="1">
            <a:spLocks/>
          </p:cNvSpPr>
          <p:nvPr/>
        </p:nvSpPr>
        <p:spPr>
          <a:xfrm>
            <a:off x="6415388" y="130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03</a:t>
            </a:r>
          </a:p>
        </p:txBody>
      </p:sp>
      <p:graphicFrame>
        <p:nvGraphicFramePr>
          <p:cNvPr id="2" name="Bảng 1">
            <a:extLst>
              <a:ext uri="{FF2B5EF4-FFF2-40B4-BE49-F238E27FC236}">
                <a16:creationId xmlns:a16="http://schemas.microsoft.com/office/drawing/2014/main" id="{A1083E72-37A4-4B30-8E24-5367FF2BB70A}"/>
              </a:ext>
            </a:extLst>
          </p:cNvPr>
          <p:cNvGraphicFramePr>
            <a:graphicFrameLocks noGrp="1"/>
          </p:cNvGraphicFramePr>
          <p:nvPr>
            <p:extLst>
              <p:ext uri="{D42A27DB-BD31-4B8C-83A1-F6EECF244321}">
                <p14:modId xmlns:p14="http://schemas.microsoft.com/office/powerpoint/2010/main" val="2352454313"/>
              </p:ext>
            </p:extLst>
          </p:nvPr>
        </p:nvGraphicFramePr>
        <p:xfrm>
          <a:off x="1624013" y="1925905"/>
          <a:ext cx="5895975" cy="539242"/>
        </p:xfrm>
        <a:graphic>
          <a:graphicData uri="http://schemas.openxmlformats.org/drawingml/2006/table">
            <a:tbl>
              <a:tblPr firstRow="1" firstCol="1" bandRow="1">
                <a:tableStyleId>{AA0E2BCC-4A3E-453A-AAC9-6414F2A96F09}</a:tableStyleId>
              </a:tblPr>
              <a:tblGrid>
                <a:gridCol w="736600">
                  <a:extLst>
                    <a:ext uri="{9D8B030D-6E8A-4147-A177-3AD203B41FA5}">
                      <a16:colId xmlns:a16="http://schemas.microsoft.com/office/drawing/2014/main" val="3303778119"/>
                    </a:ext>
                  </a:extLst>
                </a:gridCol>
                <a:gridCol w="736600">
                  <a:extLst>
                    <a:ext uri="{9D8B030D-6E8A-4147-A177-3AD203B41FA5}">
                      <a16:colId xmlns:a16="http://schemas.microsoft.com/office/drawing/2014/main" val="3681944790"/>
                    </a:ext>
                  </a:extLst>
                </a:gridCol>
                <a:gridCol w="736600">
                  <a:extLst>
                    <a:ext uri="{9D8B030D-6E8A-4147-A177-3AD203B41FA5}">
                      <a16:colId xmlns:a16="http://schemas.microsoft.com/office/drawing/2014/main" val="1419241442"/>
                    </a:ext>
                  </a:extLst>
                </a:gridCol>
                <a:gridCol w="737235">
                  <a:extLst>
                    <a:ext uri="{9D8B030D-6E8A-4147-A177-3AD203B41FA5}">
                      <a16:colId xmlns:a16="http://schemas.microsoft.com/office/drawing/2014/main" val="3642033829"/>
                    </a:ext>
                  </a:extLst>
                </a:gridCol>
                <a:gridCol w="737235">
                  <a:extLst>
                    <a:ext uri="{9D8B030D-6E8A-4147-A177-3AD203B41FA5}">
                      <a16:colId xmlns:a16="http://schemas.microsoft.com/office/drawing/2014/main" val="1874340776"/>
                    </a:ext>
                  </a:extLst>
                </a:gridCol>
                <a:gridCol w="737235">
                  <a:extLst>
                    <a:ext uri="{9D8B030D-6E8A-4147-A177-3AD203B41FA5}">
                      <a16:colId xmlns:a16="http://schemas.microsoft.com/office/drawing/2014/main" val="3123224903"/>
                    </a:ext>
                  </a:extLst>
                </a:gridCol>
                <a:gridCol w="737235">
                  <a:extLst>
                    <a:ext uri="{9D8B030D-6E8A-4147-A177-3AD203B41FA5}">
                      <a16:colId xmlns:a16="http://schemas.microsoft.com/office/drawing/2014/main" val="3047355261"/>
                    </a:ext>
                  </a:extLst>
                </a:gridCol>
                <a:gridCol w="737235">
                  <a:extLst>
                    <a:ext uri="{9D8B030D-6E8A-4147-A177-3AD203B41FA5}">
                      <a16:colId xmlns:a16="http://schemas.microsoft.com/office/drawing/2014/main" val="1739857732"/>
                    </a:ext>
                  </a:extLst>
                </a:gridCol>
              </a:tblGrid>
              <a:tr h="0">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n</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5</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6</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7</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10</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15</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20</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solidFill>
                      <a:srgbClr val="FBD5D5"/>
                    </a:solidFill>
                  </a:tcPr>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solidFill>
                      <a:srgbClr val="FBD5D5"/>
                    </a:solidFill>
                  </a:tcPr>
                </a:tc>
                <a:extLst>
                  <a:ext uri="{0D108BD9-81ED-4DB2-BD59-A6C34878D82A}">
                    <a16:rowId xmlns:a16="http://schemas.microsoft.com/office/drawing/2014/main" val="1236214939"/>
                  </a:ext>
                </a:extLst>
              </a:tr>
              <a:tr h="0">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t</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5.2</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4.6</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4.2</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3.6</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3.2</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3.1</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tc>
                <a:tc>
                  <a:txBody>
                    <a:bodyPr/>
                    <a:lstStyle/>
                    <a:p>
                      <a:pPr marL="0" marR="0" algn="ctr">
                        <a:lnSpc>
                          <a:spcPct val="120000"/>
                        </a:lnSpc>
                        <a:spcBef>
                          <a:spcPts val="600"/>
                        </a:spcBef>
                        <a:spcAft>
                          <a:spcPts val="600"/>
                        </a:spcAft>
                      </a:pPr>
                      <a:r>
                        <a:rPr lang="en-US" sz="1600" kern="100" dirty="0">
                          <a:solidFill>
                            <a:srgbClr val="7A0C0C"/>
                          </a:solidFill>
                          <a:effectLst/>
                          <a:latin typeface="Montserrat" panose="00000500000000000000" pitchFamily="2" charset="0"/>
                        </a:rPr>
                        <a:t>3</a:t>
                      </a:r>
                      <a:endParaRPr lang="en-US" sz="1600" kern="100"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endParaRPr>
                    </a:p>
                  </a:txBody>
                  <a:tcPr marL="68580" marR="68580" marT="0" marB="0"/>
                </a:tc>
                <a:extLst>
                  <a:ext uri="{0D108BD9-81ED-4DB2-BD59-A6C34878D82A}">
                    <a16:rowId xmlns:a16="http://schemas.microsoft.com/office/drawing/2014/main" val="1757790238"/>
                  </a:ext>
                </a:extLst>
              </a:tr>
            </a:tbl>
          </a:graphicData>
        </a:graphic>
      </p:graphicFrame>
      <p:sp>
        <p:nvSpPr>
          <p:cNvPr id="12" name="Hộp Văn bản 11">
            <a:extLst>
              <a:ext uri="{FF2B5EF4-FFF2-40B4-BE49-F238E27FC236}">
                <a16:creationId xmlns:a16="http://schemas.microsoft.com/office/drawing/2014/main" id="{F26CB172-48EF-45DA-9ECA-6459CE26669E}"/>
              </a:ext>
            </a:extLst>
          </p:cNvPr>
          <p:cNvSpPr txBox="1"/>
          <p:nvPr/>
        </p:nvSpPr>
        <p:spPr>
          <a:xfrm>
            <a:off x="216569" y="1500668"/>
            <a:ext cx="8710863" cy="338554"/>
          </a:xfrm>
          <a:prstGeom prst="rect">
            <a:avLst/>
          </a:prstGeom>
          <a:noFill/>
        </p:spPr>
        <p:txBody>
          <a:bodyPr wrap="square">
            <a:spAutoFit/>
          </a:bodyPr>
          <a:lstStyle/>
          <a:p>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Bảng</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biểu</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diễn</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sự</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thay</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đổi</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của</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phụ</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thuộc</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theo</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số</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lần</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đo</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n,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khi</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độ</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tin </a:t>
            </a:r>
            <a:r>
              <a:rPr lang="en-US"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cậy</a:t>
            </a:r>
            <a:r>
              <a:rPr lang="en-US"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P = 0.997</a:t>
            </a:r>
            <a:endParaRPr lang="en-US" sz="1600" dirty="0">
              <a:solidFill>
                <a:srgbClr val="253035"/>
              </a:solidFill>
            </a:endParaRPr>
          </a:p>
        </p:txBody>
      </p:sp>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7FB1E789-193D-4540-9D6E-3EFA1CC926BB}"/>
                  </a:ext>
                </a:extLst>
              </p:cNvPr>
              <p:cNvSpPr txBox="1"/>
              <p:nvPr/>
            </p:nvSpPr>
            <p:spPr>
              <a:xfrm>
                <a:off x="216569" y="2513042"/>
                <a:ext cx="7703999" cy="830997"/>
              </a:xfrm>
              <a:prstGeom prst="rect">
                <a:avLst/>
              </a:prstGeom>
              <a:noFill/>
            </p:spPr>
            <p:txBody>
              <a:bodyPr wrap="square">
                <a:spAutoFit/>
              </a:bodyPr>
              <a:lstStyle/>
              <a:p>
                <a:pPr>
                  <a:lnSpc>
                    <a:spcPct val="150000"/>
                  </a:lnSpc>
                </a:pPr>
                <a:r>
                  <a:rPr lang="en-US" sz="1600" dirty="0">
                    <a:solidFill>
                      <a:srgbClr val="253035"/>
                    </a:solidFill>
                    <a:latin typeface="Montserrat" panose="00000500000000000000" pitchFamily="2" charset="0"/>
                  </a:rPr>
                  <a:t>Chọn t = 3, </a:t>
                </a:r>
                <a:r>
                  <a:rPr lang="en-US" sz="1600" dirty="0" err="1">
                    <a:solidFill>
                      <a:srgbClr val="253035"/>
                    </a:solidFill>
                    <a:latin typeface="Montserrat" panose="00000500000000000000" pitchFamily="2" charset="0"/>
                  </a:rPr>
                  <a:t>kết</a:t>
                </a:r>
                <a:r>
                  <a:rPr lang="en-US" sz="1600" dirty="0">
                    <a:solidFill>
                      <a:srgbClr val="253035"/>
                    </a:solidFill>
                    <a:latin typeface="Montserrat" panose="00000500000000000000" pitchFamily="2" charset="0"/>
                  </a:rPr>
                  <a:t> </a:t>
                </a:r>
                <a:r>
                  <a:rPr lang="en-US" sz="1600" dirty="0" err="1">
                    <a:solidFill>
                      <a:srgbClr val="253035"/>
                    </a:solidFill>
                    <a:latin typeface="Montserrat" panose="00000500000000000000" pitchFamily="2" charset="0"/>
                  </a:rPr>
                  <a:t>quả</a:t>
                </a:r>
                <a:r>
                  <a:rPr lang="en-US" sz="1600" dirty="0">
                    <a:solidFill>
                      <a:srgbClr val="253035"/>
                    </a:solidFill>
                    <a:latin typeface="Montserrat" panose="00000500000000000000" pitchFamily="2" charset="0"/>
                  </a:rPr>
                  <a:t> </a:t>
                </a:r>
                <a:r>
                  <a:rPr lang="en-US" sz="1600" dirty="0" err="1">
                    <a:solidFill>
                      <a:srgbClr val="253035"/>
                    </a:solidFill>
                    <a:latin typeface="Montserrat" panose="00000500000000000000" pitchFamily="2" charset="0"/>
                  </a:rPr>
                  <a:t>nhiệt</a:t>
                </a:r>
                <a:r>
                  <a:rPr lang="en-US" sz="1600" dirty="0">
                    <a:solidFill>
                      <a:srgbClr val="253035"/>
                    </a:solidFill>
                    <a:latin typeface="Montserrat" panose="00000500000000000000" pitchFamily="2" charset="0"/>
                  </a:rPr>
                  <a:t> </a:t>
                </a:r>
                <a:r>
                  <a:rPr lang="en-US" sz="1600" dirty="0" err="1">
                    <a:solidFill>
                      <a:srgbClr val="253035"/>
                    </a:solidFill>
                    <a:latin typeface="Montserrat" panose="00000500000000000000" pitchFamily="2" charset="0"/>
                  </a:rPr>
                  <a:t>độ</a:t>
                </a:r>
                <a:r>
                  <a:rPr lang="en-US" sz="1600" dirty="0">
                    <a:solidFill>
                      <a:srgbClr val="253035"/>
                    </a:solidFill>
                    <a:latin typeface="Montserrat" panose="00000500000000000000" pitchFamily="2" charset="0"/>
                  </a:rPr>
                  <a:t> </a:t>
                </a:r>
                <a:r>
                  <a:rPr lang="en-US" sz="1600" dirty="0" err="1">
                    <a:solidFill>
                      <a:srgbClr val="253035"/>
                    </a:solidFill>
                    <a:latin typeface="Montserrat" panose="00000500000000000000" pitchFamily="2" charset="0"/>
                  </a:rPr>
                  <a:t>là</a:t>
                </a:r>
                <a:r>
                  <a:rPr lang="en-US" sz="1600" dirty="0">
                    <a:solidFill>
                      <a:srgbClr val="253035"/>
                    </a:solidFill>
                    <a:latin typeface="Montserrat" panose="00000500000000000000" pitchFamily="2" charset="0"/>
                  </a:rPr>
                  <a:t>:</a:t>
                </a:r>
              </a:p>
              <a:p>
                <a:pPr>
                  <a:lnSpc>
                    <a:spcPct val="150000"/>
                  </a:lnSpc>
                </a:pPr>
                <a14:m>
                  <m:oMathPara xmlns:m="http://schemas.openxmlformats.org/officeDocument/2006/math">
                    <m:oMathParaPr>
                      <m:jc m:val="centerGroup"/>
                    </m:oMathParaPr>
                    <m:oMath xmlns:m="http://schemas.openxmlformats.org/officeDocument/2006/math">
                      <m:r>
                        <a:rPr lang="en-US" sz="1600" i="1" smtClean="0">
                          <a:solidFill>
                            <a:srgbClr val="7A0C0C"/>
                          </a:solidFill>
                          <a:latin typeface="Cambria Math" panose="02040503050406030204" pitchFamily="18" charset="0"/>
                        </a:rPr>
                        <m:t>𝑇</m:t>
                      </m:r>
                      <m:r>
                        <a:rPr lang="en-US" sz="1600" i="0">
                          <a:solidFill>
                            <a:srgbClr val="7A0C0C"/>
                          </a:solidFill>
                          <a:latin typeface="Cambria Math" panose="02040503050406030204" pitchFamily="18" charset="0"/>
                        </a:rPr>
                        <m:t>=</m:t>
                      </m:r>
                      <m:r>
                        <a:rPr lang="en-US" sz="1600" i="0">
                          <a:solidFill>
                            <a:srgbClr val="7A0C0C"/>
                          </a:solidFill>
                          <a:latin typeface="Cambria Math" panose="02040503050406030204" pitchFamily="18" charset="0"/>
                        </a:rPr>
                        <m:t>16</m:t>
                      </m:r>
                      <m:r>
                        <a:rPr lang="en-US" sz="1600" i="0">
                          <a:solidFill>
                            <a:srgbClr val="7A0C0C"/>
                          </a:solidFill>
                          <a:latin typeface="Cambria Math" panose="02040503050406030204" pitchFamily="18" charset="0"/>
                        </a:rPr>
                        <m:t>.</m:t>
                      </m:r>
                      <m:r>
                        <a:rPr lang="en-US" sz="1600" i="0">
                          <a:solidFill>
                            <a:srgbClr val="7A0C0C"/>
                          </a:solidFill>
                          <a:latin typeface="Cambria Math" panose="02040503050406030204" pitchFamily="18" charset="0"/>
                        </a:rPr>
                        <m:t>95</m:t>
                      </m:r>
                      <m:r>
                        <a:rPr lang="en-US" sz="1600" i="0">
                          <a:solidFill>
                            <a:srgbClr val="7A0C0C"/>
                          </a:solidFill>
                          <a:latin typeface="Cambria Math" panose="02040503050406030204" pitchFamily="18" charset="0"/>
                        </a:rPr>
                        <m:t>±</m:t>
                      </m:r>
                      <m:r>
                        <a:rPr lang="en-US" sz="1600" i="0">
                          <a:solidFill>
                            <a:srgbClr val="7A0C0C"/>
                          </a:solidFill>
                          <a:latin typeface="Cambria Math" panose="02040503050406030204" pitchFamily="18" charset="0"/>
                        </a:rPr>
                        <m:t>0</m:t>
                      </m:r>
                      <m:r>
                        <a:rPr lang="en-US" sz="1600" i="0">
                          <a:solidFill>
                            <a:srgbClr val="7A0C0C"/>
                          </a:solidFill>
                          <a:latin typeface="Cambria Math" panose="02040503050406030204" pitchFamily="18" charset="0"/>
                        </a:rPr>
                        <m:t>.</m:t>
                      </m:r>
                      <m:r>
                        <a:rPr lang="en-US" sz="1600" i="0">
                          <a:solidFill>
                            <a:srgbClr val="7A0C0C"/>
                          </a:solidFill>
                          <a:latin typeface="Cambria Math" panose="02040503050406030204" pitchFamily="18" charset="0"/>
                        </a:rPr>
                        <m:t>13</m:t>
                      </m:r>
                      <m:r>
                        <a:rPr lang="en-US" sz="1600" i="0">
                          <a:solidFill>
                            <a:srgbClr val="7A0C0C"/>
                          </a:solidFill>
                          <a:latin typeface="Cambria Math" panose="02040503050406030204" pitchFamily="18" charset="0"/>
                        </a:rPr>
                        <m:t> </m:t>
                      </m:r>
                      <m:d>
                        <m:dPr>
                          <m:ctrlPr>
                            <a:rPr lang="en-US" sz="1600" i="1">
                              <a:solidFill>
                                <a:srgbClr val="7A0C0C"/>
                              </a:solidFill>
                              <a:latin typeface="Cambria Math" panose="02040503050406030204" pitchFamily="18" charset="0"/>
                            </a:rPr>
                          </m:ctrlPr>
                        </m:dPr>
                        <m:e>
                          <m:r>
                            <a:rPr lang="en-US" sz="1600" i="0">
                              <a:solidFill>
                                <a:srgbClr val="7A0C0C"/>
                              </a:solidFill>
                              <a:latin typeface="Cambria Math" panose="02040503050406030204" pitchFamily="18" charset="0"/>
                            </a:rPr>
                            <m:t>°</m:t>
                          </m:r>
                          <m:r>
                            <a:rPr lang="en-US" sz="1600" i="1">
                              <a:solidFill>
                                <a:srgbClr val="7A0C0C"/>
                              </a:solidFill>
                              <a:latin typeface="Cambria Math" panose="02040503050406030204" pitchFamily="18" charset="0"/>
                            </a:rPr>
                            <m:t>𝐶</m:t>
                          </m:r>
                        </m:e>
                      </m:d>
                    </m:oMath>
                  </m:oMathPara>
                </a14:m>
                <a:endParaRPr lang="en-US" sz="1600" dirty="0">
                  <a:solidFill>
                    <a:srgbClr val="7A0C0C"/>
                  </a:solidFill>
                  <a:latin typeface="Montserrat" panose="00000500000000000000" pitchFamily="2" charset="0"/>
                </a:endParaRPr>
              </a:p>
            </p:txBody>
          </p:sp>
        </mc:Choice>
        <mc:Fallback xmlns="">
          <p:sp>
            <p:nvSpPr>
              <p:cNvPr id="14" name="Hộp Văn bản 13">
                <a:extLst>
                  <a:ext uri="{FF2B5EF4-FFF2-40B4-BE49-F238E27FC236}">
                    <a16:creationId xmlns:a16="http://schemas.microsoft.com/office/drawing/2014/main" id="{7FB1E789-193D-4540-9D6E-3EFA1CC926BB}"/>
                  </a:ext>
                </a:extLst>
              </p:cNvPr>
              <p:cNvSpPr txBox="1">
                <a:spLocks noRot="1" noChangeAspect="1" noMove="1" noResize="1" noEditPoints="1" noAdjustHandles="1" noChangeArrowheads="1" noChangeShapeType="1" noTextEdit="1"/>
              </p:cNvSpPr>
              <p:nvPr/>
            </p:nvSpPr>
            <p:spPr>
              <a:xfrm>
                <a:off x="216569" y="2513042"/>
                <a:ext cx="7703999" cy="830997"/>
              </a:xfrm>
              <a:prstGeom prst="rect">
                <a:avLst/>
              </a:prstGeom>
              <a:blipFill>
                <a:blip r:embed="rId3"/>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0D66B40D-6F7A-448D-9DE2-652D5B66D3F6}"/>
                  </a:ext>
                </a:extLst>
              </p:cNvPr>
              <p:cNvSpPr txBox="1"/>
              <p:nvPr/>
            </p:nvSpPr>
            <p:spPr>
              <a:xfrm>
                <a:off x="216569" y="3319742"/>
                <a:ext cx="8710863" cy="789319"/>
              </a:xfrm>
              <a:prstGeom prst="rect">
                <a:avLst/>
              </a:prstGeom>
              <a:noFill/>
            </p:spPr>
            <p:txBody>
              <a:bodyPr wrap="square">
                <a:spAutoFit/>
              </a:bodyPr>
              <a:lstStyle/>
              <a:p>
                <a:pPr algn="just">
                  <a:lnSpc>
                    <a:spcPct val="150000"/>
                  </a:lnSpc>
                </a:pPr>
                <a:r>
                  <a:rPr lang="en-US" sz="1600" b="1" i="1" dirty="0" err="1">
                    <a:solidFill>
                      <a:srgbClr val="7A0C0C"/>
                    </a:solidFill>
                    <a:effectLst/>
                    <a:latin typeface="Montserrat" panose="00000500000000000000" pitchFamily="2" charset="0"/>
                    <a:ea typeface="Calibri" panose="020F0502020204030204" pitchFamily="34" charset="0"/>
                    <a:cs typeface="Angsana New" panose="02020603050405020304" pitchFamily="18" charset="-34"/>
                  </a:rPr>
                  <a:t>Nhận</a:t>
                </a:r>
                <a:r>
                  <a:rPr lang="en-US" sz="1600" b="1" i="1"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b="1" i="1" dirty="0" err="1">
                    <a:solidFill>
                      <a:srgbClr val="7A0C0C"/>
                    </a:solidFill>
                    <a:effectLst/>
                    <a:latin typeface="Montserrat" panose="00000500000000000000" pitchFamily="2" charset="0"/>
                    <a:ea typeface="Calibri" panose="020F0502020204030204" pitchFamily="34" charset="0"/>
                    <a:cs typeface="Angsana New" panose="02020603050405020304" pitchFamily="18" charset="-34"/>
                  </a:rPr>
                  <a:t>xét</a:t>
                </a:r>
                <a:r>
                  <a:rPr lang="en-US" sz="1600" b="1" i="1" dirty="0">
                    <a:solidFill>
                      <a:srgbClr val="7A0C0C"/>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Mức</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sai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số</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theo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tính</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toán</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với</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mạch</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đo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thực</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tế</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nhỏ</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hơn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mức</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sai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số</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mà</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nhà</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sản</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xuất</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đưa ra </a:t>
                </a:r>
                <a:r>
                  <a:rPr lang="vi-VN"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là</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14:m>
                  <m:oMath xmlns:m="http://schemas.openxmlformats.org/officeDocument/2006/math">
                    <m:r>
                      <a:rPr lang="vi-VN" sz="1600" b="0" i="0">
                        <a:solidFill>
                          <a:srgbClr val="253035"/>
                        </a:solidFill>
                        <a:effectLst/>
                        <a:latin typeface="Cambria Math" panose="02040503050406030204" pitchFamily="18" charset="0"/>
                        <a:ea typeface="Calibri" panose="020F0502020204030204" pitchFamily="34" charset="0"/>
                        <a:cs typeface="Angsana New" panose="02020603050405020304" pitchFamily="18" charset="-34"/>
                      </a:rPr>
                      <m:t>±</m:t>
                    </m:r>
                    <m:r>
                      <a:rPr lang="vi-VN" sz="1600" b="0" i="0">
                        <a:solidFill>
                          <a:srgbClr val="253035"/>
                        </a:solidFill>
                        <a:effectLst/>
                        <a:latin typeface="Cambria Math" panose="02040503050406030204" pitchFamily="18" charset="0"/>
                        <a:ea typeface="Calibri" panose="020F0502020204030204" pitchFamily="34" charset="0"/>
                        <a:cs typeface="Angsana New" panose="02020603050405020304" pitchFamily="18" charset="-34"/>
                      </a:rPr>
                      <m:t>0</m:t>
                    </m:r>
                    <m:r>
                      <a:rPr lang="vi-VN" sz="1600" b="0" i="0">
                        <a:solidFill>
                          <a:srgbClr val="253035"/>
                        </a:solidFill>
                        <a:effectLst/>
                        <a:latin typeface="Cambria Math" panose="02040503050406030204" pitchFamily="18" charset="0"/>
                        <a:ea typeface="Calibri" panose="020F0502020204030204" pitchFamily="34" charset="0"/>
                        <a:cs typeface="Angsana New" panose="02020603050405020304" pitchFamily="18" charset="-34"/>
                      </a:rPr>
                      <m:t>.</m:t>
                    </m:r>
                    <m:r>
                      <a:rPr lang="vi-VN" sz="1600" b="0" i="0">
                        <a:solidFill>
                          <a:srgbClr val="253035"/>
                        </a:solidFill>
                        <a:effectLst/>
                        <a:latin typeface="Cambria Math" panose="02040503050406030204" pitchFamily="18" charset="0"/>
                        <a:ea typeface="Calibri" panose="020F0502020204030204" pitchFamily="34" charset="0"/>
                        <a:cs typeface="Angsana New" panose="02020603050405020304" pitchFamily="18" charset="-34"/>
                      </a:rPr>
                      <m:t>5</m:t>
                    </m:r>
                    <m:r>
                      <a:rPr lang="vi-VN" sz="1600" b="0" i="0">
                        <a:solidFill>
                          <a:srgbClr val="253035"/>
                        </a:solidFill>
                        <a:effectLst/>
                        <a:latin typeface="Cambria Math" panose="02040503050406030204" pitchFamily="18" charset="0"/>
                        <a:ea typeface="Calibri" panose="020F0502020204030204" pitchFamily="34" charset="0"/>
                        <a:cs typeface="Angsana New" panose="02020603050405020304" pitchFamily="18" charset="-34"/>
                      </a:rPr>
                      <m:t>℃</m:t>
                    </m:r>
                  </m:oMath>
                </a14:m>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a:t>
                </a:r>
                <a:r>
                  <a:rPr lang="en-US"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Vậy</a:t>
                </a:r>
                <a:r>
                  <a:rPr lang="en-US"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sai</a:t>
                </a:r>
                <a:r>
                  <a:rPr lang="en-US"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số</a:t>
                </a:r>
                <a:r>
                  <a:rPr lang="vi-VN"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0.</a:t>
                </a:r>
                <a:r>
                  <a:rPr lang="en-US" sz="16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13</a:t>
                </a:r>
                <a14:m>
                  <m:oMath xmlns:m="http://schemas.openxmlformats.org/officeDocument/2006/math">
                    <m:r>
                      <a:rPr lang="vi-VN" sz="1600" b="0" i="0">
                        <a:solidFill>
                          <a:srgbClr val="253035"/>
                        </a:solidFill>
                        <a:effectLst/>
                        <a:latin typeface="Cambria Math" panose="02040503050406030204" pitchFamily="18" charset="0"/>
                        <a:ea typeface="Calibri" panose="020F0502020204030204" pitchFamily="34" charset="0"/>
                        <a:cs typeface="Angsana New" panose="02020603050405020304" pitchFamily="18" charset="-34"/>
                      </a:rPr>
                      <m:t>℃</m:t>
                    </m:r>
                  </m:oMath>
                </a14:m>
                <a:r>
                  <a:rPr lang="vi-VN"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vi-VN"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là</a:t>
                </a:r>
                <a:r>
                  <a:rPr lang="vi-VN"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sai </a:t>
                </a:r>
                <a:r>
                  <a:rPr lang="vi-VN"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số</a:t>
                </a:r>
                <a:r>
                  <a:rPr lang="vi-VN"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vi-VN"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chấp</a:t>
                </a:r>
                <a:r>
                  <a:rPr lang="vi-VN"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vi-VN"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nhận</a:t>
                </a:r>
                <a:r>
                  <a:rPr lang="vi-VN"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 </a:t>
                </a:r>
                <a:r>
                  <a:rPr lang="vi-VN" sz="1600" dirty="0" err="1">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được</a:t>
                </a:r>
                <a:r>
                  <a:rPr lang="vi-VN" sz="1600" dirty="0">
                    <a:solidFill>
                      <a:srgbClr val="253035"/>
                    </a:solidFill>
                    <a:effectLst/>
                    <a:latin typeface="Montserrat" panose="00000500000000000000" pitchFamily="2" charset="0"/>
                    <a:ea typeface="SimSun" panose="02010600030101010101" pitchFamily="2" charset="-122"/>
                    <a:cs typeface="Angsana New" panose="02020603050405020304" pitchFamily="18" charset="-34"/>
                  </a:rPr>
                  <a:t>.</a:t>
                </a:r>
                <a:endParaRPr lang="en-US" dirty="0">
                  <a:solidFill>
                    <a:srgbClr val="253035"/>
                  </a:solidFill>
                  <a:latin typeface="Montserrat" panose="00000500000000000000" pitchFamily="2" charset="0"/>
                </a:endParaRPr>
              </a:p>
            </p:txBody>
          </p:sp>
        </mc:Choice>
        <mc:Fallback xmlns="">
          <p:sp>
            <p:nvSpPr>
              <p:cNvPr id="16" name="Hộp Văn bản 15">
                <a:extLst>
                  <a:ext uri="{FF2B5EF4-FFF2-40B4-BE49-F238E27FC236}">
                    <a16:creationId xmlns:a16="http://schemas.microsoft.com/office/drawing/2014/main" id="{0D66B40D-6F7A-448D-9DE2-652D5B66D3F6}"/>
                  </a:ext>
                </a:extLst>
              </p:cNvPr>
              <p:cNvSpPr txBox="1">
                <a:spLocks noRot="1" noChangeAspect="1" noMove="1" noResize="1" noEditPoints="1" noAdjustHandles="1" noChangeArrowheads="1" noChangeShapeType="1" noTextEdit="1"/>
              </p:cNvSpPr>
              <p:nvPr/>
            </p:nvSpPr>
            <p:spPr>
              <a:xfrm>
                <a:off x="216569" y="3319742"/>
                <a:ext cx="8710863" cy="789319"/>
              </a:xfrm>
              <a:prstGeom prst="rect">
                <a:avLst/>
              </a:prstGeom>
              <a:blipFill>
                <a:blip r:embed="rId4"/>
                <a:stretch>
                  <a:fillRect l="-420" r="-420" b="-9302"/>
                </a:stretch>
              </a:blipFill>
            </p:spPr>
            <p:txBody>
              <a:bodyPr/>
              <a:lstStyle/>
              <a:p>
                <a:r>
                  <a:rPr lang="en-US">
                    <a:noFill/>
                  </a:rPr>
                  <a:t> </a:t>
                </a:r>
              </a:p>
            </p:txBody>
          </p:sp>
        </mc:Fallback>
      </mc:AlternateContent>
      <p:sp>
        <p:nvSpPr>
          <p:cNvPr id="17" name="Hộp Văn bản 16">
            <a:extLst>
              <a:ext uri="{FF2B5EF4-FFF2-40B4-BE49-F238E27FC236}">
                <a16:creationId xmlns:a16="http://schemas.microsoft.com/office/drawing/2014/main" id="{34D7216F-C5B0-44EF-829D-29BAAA9B5F1E}"/>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22</a:t>
            </a:r>
          </a:p>
        </p:txBody>
      </p:sp>
    </p:spTree>
    <p:extLst>
      <p:ext uri="{BB962C8B-B14F-4D97-AF65-F5344CB8AC3E}">
        <p14:creationId xmlns:p14="http://schemas.microsoft.com/office/powerpoint/2010/main" val="3918740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15"/>
        <p:cNvGrpSpPr/>
        <p:nvPr/>
      </p:nvGrpSpPr>
      <p:grpSpPr>
        <a:xfrm>
          <a:off x="0" y="0"/>
          <a:ext cx="0" cy="0"/>
          <a:chOff x="0" y="0"/>
          <a:chExt cx="0" cy="0"/>
        </a:xfrm>
      </p:grpSpPr>
      <p:sp>
        <p:nvSpPr>
          <p:cNvPr id="5079" name="Google Shape;5079;p57"/>
          <p:cNvSpPr txBox="1">
            <a:spLocks noGrp="1"/>
          </p:cNvSpPr>
          <p:nvPr>
            <p:ph type="title"/>
          </p:nvPr>
        </p:nvSpPr>
        <p:spPr>
          <a:xfrm>
            <a:off x="564537" y="432621"/>
            <a:ext cx="801492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rgbClr val="253035"/>
                </a:solidFill>
                <a:latin typeface="#9Slide03 Jura Bold" panose="00000800000000000000" pitchFamily="2" charset="0"/>
              </a:rPr>
              <a:t>Nguyên nhân </a:t>
            </a:r>
            <a:r>
              <a:rPr lang="en" sz="3200" dirty="0">
                <a:solidFill>
                  <a:srgbClr val="7A0C0C"/>
                </a:solidFill>
                <a:latin typeface="#9Slide03 Jura Bold" panose="00000800000000000000" pitchFamily="2" charset="0"/>
              </a:rPr>
              <a:t>sai số </a:t>
            </a:r>
            <a:r>
              <a:rPr lang="en" sz="3200" dirty="0">
                <a:solidFill>
                  <a:srgbClr val="253035"/>
                </a:solidFill>
                <a:latin typeface="#9Slide03 Jura Bold" panose="00000800000000000000" pitchFamily="2" charset="0"/>
              </a:rPr>
              <a:t>- Khắc phục</a:t>
            </a:r>
            <a:endParaRPr sz="3200" dirty="0">
              <a:solidFill>
                <a:srgbClr val="253035"/>
              </a:solidFill>
              <a:latin typeface="#9Slide03 Jura Bold" panose="00000800000000000000" pitchFamily="2" charset="0"/>
            </a:endParaRPr>
          </a:p>
        </p:txBody>
      </p:sp>
      <p:grpSp>
        <p:nvGrpSpPr>
          <p:cNvPr id="109" name="Google Shape;5235;p60">
            <a:extLst>
              <a:ext uri="{FF2B5EF4-FFF2-40B4-BE49-F238E27FC236}">
                <a16:creationId xmlns:a16="http://schemas.microsoft.com/office/drawing/2014/main" id="{B253C547-6F7E-42B3-92C1-65CD0728C9F1}"/>
              </a:ext>
            </a:extLst>
          </p:cNvPr>
          <p:cNvGrpSpPr/>
          <p:nvPr/>
        </p:nvGrpSpPr>
        <p:grpSpPr>
          <a:xfrm>
            <a:off x="1335106" y="2689065"/>
            <a:ext cx="575693" cy="495167"/>
            <a:chOff x="6696491" y="1446635"/>
            <a:chExt cx="368874" cy="317277"/>
          </a:xfrm>
        </p:grpSpPr>
        <p:sp>
          <p:nvSpPr>
            <p:cNvPr id="110" name="Google Shape;5236;p60">
              <a:extLst>
                <a:ext uri="{FF2B5EF4-FFF2-40B4-BE49-F238E27FC236}">
                  <a16:creationId xmlns:a16="http://schemas.microsoft.com/office/drawing/2014/main" id="{3F84D185-688F-49EC-A626-E7BF9ABE20F2}"/>
                </a:ext>
              </a:extLst>
            </p:cNvPr>
            <p:cNvSpPr/>
            <p:nvPr/>
          </p:nvSpPr>
          <p:spPr>
            <a:xfrm>
              <a:off x="6781513" y="1446969"/>
              <a:ext cx="16893" cy="14587"/>
            </a:xfrm>
            <a:custGeom>
              <a:avLst/>
              <a:gdLst/>
              <a:ahLst/>
              <a:cxnLst/>
              <a:rect l="l" t="t" r="r" b="b"/>
              <a:pathLst>
                <a:path w="608" h="525" extrusionOk="0">
                  <a:moveTo>
                    <a:pt x="298" y="0"/>
                  </a:moveTo>
                  <a:cubicBezTo>
                    <a:pt x="179" y="0"/>
                    <a:pt x="84" y="84"/>
                    <a:pt x="48" y="179"/>
                  </a:cubicBezTo>
                  <a:cubicBezTo>
                    <a:pt x="0" y="358"/>
                    <a:pt x="119" y="524"/>
                    <a:pt x="298" y="524"/>
                  </a:cubicBezTo>
                  <a:cubicBezTo>
                    <a:pt x="417" y="524"/>
                    <a:pt x="524" y="453"/>
                    <a:pt x="548" y="346"/>
                  </a:cubicBezTo>
                  <a:cubicBezTo>
                    <a:pt x="608" y="167"/>
                    <a:pt x="477"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237;p60">
              <a:extLst>
                <a:ext uri="{FF2B5EF4-FFF2-40B4-BE49-F238E27FC236}">
                  <a16:creationId xmlns:a16="http://schemas.microsoft.com/office/drawing/2014/main" id="{5097AD18-8734-41FA-97F6-8070C2A47A5F}"/>
                </a:ext>
              </a:extLst>
            </p:cNvPr>
            <p:cNvSpPr/>
            <p:nvPr/>
          </p:nvSpPr>
          <p:spPr>
            <a:xfrm>
              <a:off x="6696491" y="1446635"/>
              <a:ext cx="368874" cy="317277"/>
            </a:xfrm>
            <a:custGeom>
              <a:avLst/>
              <a:gdLst/>
              <a:ahLst/>
              <a:cxnLst/>
              <a:rect l="l" t="t" r="r" b="b"/>
              <a:pathLst>
                <a:path w="13276" h="11419" extrusionOk="0">
                  <a:moveTo>
                    <a:pt x="11299" y="3822"/>
                  </a:moveTo>
                  <a:lnTo>
                    <a:pt x="11299" y="4108"/>
                  </a:lnTo>
                  <a:lnTo>
                    <a:pt x="8585" y="4108"/>
                  </a:lnTo>
                  <a:lnTo>
                    <a:pt x="8585" y="3822"/>
                  </a:lnTo>
                  <a:close/>
                  <a:moveTo>
                    <a:pt x="11347" y="4632"/>
                  </a:moveTo>
                  <a:cubicBezTo>
                    <a:pt x="11466" y="6847"/>
                    <a:pt x="11954" y="8287"/>
                    <a:pt x="12311" y="9383"/>
                  </a:cubicBezTo>
                  <a:cubicBezTo>
                    <a:pt x="12514" y="9978"/>
                    <a:pt x="12669" y="10466"/>
                    <a:pt x="12728" y="10907"/>
                  </a:cubicBezTo>
                  <a:lnTo>
                    <a:pt x="9180" y="10907"/>
                  </a:lnTo>
                  <a:cubicBezTo>
                    <a:pt x="9144" y="10573"/>
                    <a:pt x="9085" y="10240"/>
                    <a:pt x="9013" y="9895"/>
                  </a:cubicBezTo>
                  <a:cubicBezTo>
                    <a:pt x="8918" y="9573"/>
                    <a:pt x="8835" y="9240"/>
                    <a:pt x="8716" y="8918"/>
                  </a:cubicBezTo>
                  <a:cubicBezTo>
                    <a:pt x="8656" y="8740"/>
                    <a:pt x="8597" y="8537"/>
                    <a:pt x="8537" y="8359"/>
                  </a:cubicBezTo>
                  <a:lnTo>
                    <a:pt x="8716" y="8359"/>
                  </a:lnTo>
                  <a:cubicBezTo>
                    <a:pt x="8847" y="8359"/>
                    <a:pt x="8966" y="8275"/>
                    <a:pt x="8978" y="8144"/>
                  </a:cubicBezTo>
                  <a:cubicBezTo>
                    <a:pt x="9013" y="7978"/>
                    <a:pt x="8882" y="7847"/>
                    <a:pt x="8728" y="7847"/>
                  </a:cubicBezTo>
                  <a:lnTo>
                    <a:pt x="8371" y="7847"/>
                  </a:lnTo>
                  <a:cubicBezTo>
                    <a:pt x="8311" y="7668"/>
                    <a:pt x="8251" y="7490"/>
                    <a:pt x="8204" y="7323"/>
                  </a:cubicBezTo>
                  <a:cubicBezTo>
                    <a:pt x="8406" y="6454"/>
                    <a:pt x="8525" y="5561"/>
                    <a:pt x="8585" y="4632"/>
                  </a:cubicBezTo>
                  <a:close/>
                  <a:moveTo>
                    <a:pt x="6680" y="1715"/>
                  </a:moveTo>
                  <a:cubicBezTo>
                    <a:pt x="6835" y="4930"/>
                    <a:pt x="7537" y="7025"/>
                    <a:pt x="8073" y="8609"/>
                  </a:cubicBezTo>
                  <a:cubicBezTo>
                    <a:pt x="8192" y="8942"/>
                    <a:pt x="8299" y="9252"/>
                    <a:pt x="8382" y="9549"/>
                  </a:cubicBezTo>
                  <a:cubicBezTo>
                    <a:pt x="8490" y="9906"/>
                    <a:pt x="8597" y="10252"/>
                    <a:pt x="8644" y="10621"/>
                  </a:cubicBezTo>
                  <a:cubicBezTo>
                    <a:pt x="8656" y="10728"/>
                    <a:pt x="8668" y="10835"/>
                    <a:pt x="8668" y="10942"/>
                  </a:cubicBezTo>
                  <a:lnTo>
                    <a:pt x="489" y="10942"/>
                  </a:lnTo>
                  <a:cubicBezTo>
                    <a:pt x="524" y="10252"/>
                    <a:pt x="786" y="9514"/>
                    <a:pt x="1096" y="8609"/>
                  </a:cubicBezTo>
                  <a:cubicBezTo>
                    <a:pt x="1632" y="7025"/>
                    <a:pt x="2334" y="4930"/>
                    <a:pt x="2489" y="1715"/>
                  </a:cubicBezTo>
                  <a:close/>
                  <a:moveTo>
                    <a:pt x="2298" y="1"/>
                  </a:moveTo>
                  <a:cubicBezTo>
                    <a:pt x="2144" y="1"/>
                    <a:pt x="2048" y="120"/>
                    <a:pt x="2048" y="251"/>
                  </a:cubicBezTo>
                  <a:cubicBezTo>
                    <a:pt x="2048" y="4203"/>
                    <a:pt x="1239" y="6620"/>
                    <a:pt x="643" y="8394"/>
                  </a:cubicBezTo>
                  <a:cubicBezTo>
                    <a:pt x="286" y="9466"/>
                    <a:pt x="0" y="10311"/>
                    <a:pt x="0" y="11169"/>
                  </a:cubicBezTo>
                  <a:cubicBezTo>
                    <a:pt x="0" y="11311"/>
                    <a:pt x="119" y="11419"/>
                    <a:pt x="262" y="11419"/>
                  </a:cubicBezTo>
                  <a:lnTo>
                    <a:pt x="13026" y="11419"/>
                  </a:lnTo>
                  <a:cubicBezTo>
                    <a:pt x="13181" y="11419"/>
                    <a:pt x="13276" y="11300"/>
                    <a:pt x="13276" y="11169"/>
                  </a:cubicBezTo>
                  <a:cubicBezTo>
                    <a:pt x="13240" y="10573"/>
                    <a:pt x="13050" y="9978"/>
                    <a:pt x="12788" y="9216"/>
                  </a:cubicBezTo>
                  <a:cubicBezTo>
                    <a:pt x="12371" y="7990"/>
                    <a:pt x="11823" y="6311"/>
                    <a:pt x="11823" y="3560"/>
                  </a:cubicBezTo>
                  <a:cubicBezTo>
                    <a:pt x="11823" y="3406"/>
                    <a:pt x="11704" y="3310"/>
                    <a:pt x="11573" y="3310"/>
                  </a:cubicBezTo>
                  <a:lnTo>
                    <a:pt x="8347" y="3310"/>
                  </a:lnTo>
                  <a:cubicBezTo>
                    <a:pt x="8192" y="3310"/>
                    <a:pt x="8085" y="3429"/>
                    <a:pt x="8085" y="3560"/>
                  </a:cubicBezTo>
                  <a:cubicBezTo>
                    <a:pt x="8085" y="4501"/>
                    <a:pt x="8025" y="5370"/>
                    <a:pt x="7894" y="6204"/>
                  </a:cubicBezTo>
                  <a:cubicBezTo>
                    <a:pt x="7489" y="4703"/>
                    <a:pt x="7168" y="2798"/>
                    <a:pt x="7168" y="251"/>
                  </a:cubicBezTo>
                  <a:cubicBezTo>
                    <a:pt x="7168" y="108"/>
                    <a:pt x="7049" y="1"/>
                    <a:pt x="6906" y="1"/>
                  </a:cubicBezTo>
                  <a:lnTo>
                    <a:pt x="4370" y="1"/>
                  </a:lnTo>
                  <a:cubicBezTo>
                    <a:pt x="4263" y="1"/>
                    <a:pt x="4156" y="60"/>
                    <a:pt x="4108" y="167"/>
                  </a:cubicBezTo>
                  <a:cubicBezTo>
                    <a:pt x="4037" y="358"/>
                    <a:pt x="4180" y="548"/>
                    <a:pt x="4370" y="548"/>
                  </a:cubicBezTo>
                  <a:lnTo>
                    <a:pt x="6656" y="548"/>
                  </a:lnTo>
                  <a:cubicBezTo>
                    <a:pt x="6656" y="762"/>
                    <a:pt x="6656" y="965"/>
                    <a:pt x="6668" y="1179"/>
                  </a:cubicBezTo>
                  <a:lnTo>
                    <a:pt x="2536" y="1179"/>
                  </a:lnTo>
                  <a:cubicBezTo>
                    <a:pt x="2536" y="965"/>
                    <a:pt x="2548" y="762"/>
                    <a:pt x="2548" y="548"/>
                  </a:cubicBezTo>
                  <a:lnTo>
                    <a:pt x="2644" y="548"/>
                  </a:lnTo>
                  <a:cubicBezTo>
                    <a:pt x="2739" y="548"/>
                    <a:pt x="2846" y="489"/>
                    <a:pt x="2894" y="393"/>
                  </a:cubicBezTo>
                  <a:cubicBezTo>
                    <a:pt x="2965" y="191"/>
                    <a:pt x="2834"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238;p60">
              <a:extLst>
                <a:ext uri="{FF2B5EF4-FFF2-40B4-BE49-F238E27FC236}">
                  <a16:creationId xmlns:a16="http://schemas.microsoft.com/office/drawing/2014/main" id="{7C19FC31-F1CB-4DBD-8E17-387026B8636E}"/>
                </a:ext>
              </a:extLst>
            </p:cNvPr>
            <p:cNvSpPr/>
            <p:nvPr/>
          </p:nvSpPr>
          <p:spPr>
            <a:xfrm>
              <a:off x="6970395" y="1727486"/>
              <a:ext cx="17560" cy="14587"/>
            </a:xfrm>
            <a:custGeom>
              <a:avLst/>
              <a:gdLst/>
              <a:ahLst/>
              <a:cxnLst/>
              <a:rect l="l" t="t" r="r" b="b"/>
              <a:pathLst>
                <a:path w="632" h="525" extrusionOk="0">
                  <a:moveTo>
                    <a:pt x="310" y="1"/>
                  </a:moveTo>
                  <a:cubicBezTo>
                    <a:pt x="191" y="1"/>
                    <a:pt x="96" y="72"/>
                    <a:pt x="60" y="179"/>
                  </a:cubicBezTo>
                  <a:cubicBezTo>
                    <a:pt x="1" y="358"/>
                    <a:pt x="132" y="525"/>
                    <a:pt x="310" y="525"/>
                  </a:cubicBezTo>
                  <a:cubicBezTo>
                    <a:pt x="429" y="525"/>
                    <a:pt x="525" y="441"/>
                    <a:pt x="572" y="346"/>
                  </a:cubicBezTo>
                  <a:cubicBezTo>
                    <a:pt x="632" y="168"/>
                    <a:pt x="489"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239;p60">
              <a:extLst>
                <a:ext uri="{FF2B5EF4-FFF2-40B4-BE49-F238E27FC236}">
                  <a16:creationId xmlns:a16="http://schemas.microsoft.com/office/drawing/2014/main" id="{7B50FDFC-56C7-41C1-87BC-0BC038C85DE5}"/>
                </a:ext>
              </a:extLst>
            </p:cNvPr>
            <p:cNvSpPr/>
            <p:nvPr/>
          </p:nvSpPr>
          <p:spPr>
            <a:xfrm>
              <a:off x="6991901" y="1727486"/>
              <a:ext cx="45679" cy="14587"/>
            </a:xfrm>
            <a:custGeom>
              <a:avLst/>
              <a:gdLst/>
              <a:ahLst/>
              <a:cxnLst/>
              <a:rect l="l" t="t" r="r" b="b"/>
              <a:pathLst>
                <a:path w="1644" h="525" extrusionOk="0">
                  <a:moveTo>
                    <a:pt x="298" y="1"/>
                  </a:moveTo>
                  <a:cubicBezTo>
                    <a:pt x="167" y="1"/>
                    <a:pt x="48" y="84"/>
                    <a:pt x="36" y="227"/>
                  </a:cubicBezTo>
                  <a:cubicBezTo>
                    <a:pt x="1" y="382"/>
                    <a:pt x="132" y="525"/>
                    <a:pt x="286" y="525"/>
                  </a:cubicBezTo>
                  <a:lnTo>
                    <a:pt x="1346" y="525"/>
                  </a:lnTo>
                  <a:cubicBezTo>
                    <a:pt x="1477" y="525"/>
                    <a:pt x="1596" y="430"/>
                    <a:pt x="1608" y="299"/>
                  </a:cubicBezTo>
                  <a:cubicBezTo>
                    <a:pt x="1644" y="132"/>
                    <a:pt x="1525"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240;p60">
              <a:extLst>
                <a:ext uri="{FF2B5EF4-FFF2-40B4-BE49-F238E27FC236}">
                  <a16:creationId xmlns:a16="http://schemas.microsoft.com/office/drawing/2014/main" id="{8710327A-38CB-4FD7-822D-96689EDDD745}"/>
                </a:ext>
              </a:extLst>
            </p:cNvPr>
            <p:cNvSpPr/>
            <p:nvPr/>
          </p:nvSpPr>
          <p:spPr>
            <a:xfrm>
              <a:off x="6794738" y="1611039"/>
              <a:ext cx="57932" cy="89690"/>
            </a:xfrm>
            <a:custGeom>
              <a:avLst/>
              <a:gdLst/>
              <a:ahLst/>
              <a:cxnLst/>
              <a:rect l="l" t="t" r="r" b="b"/>
              <a:pathLst>
                <a:path w="2085" h="3228" extrusionOk="0">
                  <a:moveTo>
                    <a:pt x="1036" y="572"/>
                  </a:moveTo>
                  <a:cubicBezTo>
                    <a:pt x="1370" y="811"/>
                    <a:pt x="1560" y="1203"/>
                    <a:pt x="1560" y="1620"/>
                  </a:cubicBezTo>
                  <a:cubicBezTo>
                    <a:pt x="1560" y="2013"/>
                    <a:pt x="1370" y="2406"/>
                    <a:pt x="1036" y="2656"/>
                  </a:cubicBezTo>
                  <a:cubicBezTo>
                    <a:pt x="715" y="2418"/>
                    <a:pt x="524" y="2037"/>
                    <a:pt x="524" y="1620"/>
                  </a:cubicBezTo>
                  <a:cubicBezTo>
                    <a:pt x="524" y="1203"/>
                    <a:pt x="715" y="811"/>
                    <a:pt x="1036" y="572"/>
                  </a:cubicBezTo>
                  <a:close/>
                  <a:moveTo>
                    <a:pt x="1048" y="1"/>
                  </a:moveTo>
                  <a:cubicBezTo>
                    <a:pt x="1004" y="1"/>
                    <a:pt x="959" y="13"/>
                    <a:pt x="917" y="37"/>
                  </a:cubicBezTo>
                  <a:cubicBezTo>
                    <a:pt x="346" y="370"/>
                    <a:pt x="1" y="965"/>
                    <a:pt x="1" y="1620"/>
                  </a:cubicBezTo>
                  <a:cubicBezTo>
                    <a:pt x="1" y="2251"/>
                    <a:pt x="346" y="2870"/>
                    <a:pt x="905" y="3192"/>
                  </a:cubicBezTo>
                  <a:cubicBezTo>
                    <a:pt x="953" y="3227"/>
                    <a:pt x="989" y="3227"/>
                    <a:pt x="1036" y="3227"/>
                  </a:cubicBezTo>
                  <a:cubicBezTo>
                    <a:pt x="1084" y="3227"/>
                    <a:pt x="1132" y="3204"/>
                    <a:pt x="1179" y="3192"/>
                  </a:cubicBezTo>
                  <a:cubicBezTo>
                    <a:pt x="1739" y="2870"/>
                    <a:pt x="2084" y="2275"/>
                    <a:pt x="2084" y="1620"/>
                  </a:cubicBezTo>
                  <a:cubicBezTo>
                    <a:pt x="2084" y="965"/>
                    <a:pt x="1739" y="370"/>
                    <a:pt x="1179" y="37"/>
                  </a:cubicBezTo>
                  <a:cubicBezTo>
                    <a:pt x="1138" y="13"/>
                    <a:pt x="1093"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241;p60">
              <a:extLst>
                <a:ext uri="{FF2B5EF4-FFF2-40B4-BE49-F238E27FC236}">
                  <a16:creationId xmlns:a16="http://schemas.microsoft.com/office/drawing/2014/main" id="{586C0D16-8E14-4EBF-9020-FE74CCCC86E6}"/>
                </a:ext>
              </a:extLst>
            </p:cNvPr>
            <p:cNvSpPr/>
            <p:nvPr/>
          </p:nvSpPr>
          <p:spPr>
            <a:xfrm>
              <a:off x="6746448" y="1672583"/>
              <a:ext cx="154512" cy="57932"/>
            </a:xfrm>
            <a:custGeom>
              <a:avLst/>
              <a:gdLst/>
              <a:ahLst/>
              <a:cxnLst/>
              <a:rect l="l" t="t" r="r" b="b"/>
              <a:pathLst>
                <a:path w="5561" h="2085" extrusionOk="0">
                  <a:moveTo>
                    <a:pt x="814" y="516"/>
                  </a:moveTo>
                  <a:cubicBezTo>
                    <a:pt x="955" y="516"/>
                    <a:pt x="1099" y="549"/>
                    <a:pt x="1227" y="620"/>
                  </a:cubicBezTo>
                  <a:cubicBezTo>
                    <a:pt x="1441" y="739"/>
                    <a:pt x="1584" y="941"/>
                    <a:pt x="1631" y="1179"/>
                  </a:cubicBezTo>
                  <a:cubicBezTo>
                    <a:pt x="1537" y="1214"/>
                    <a:pt x="1437" y="1232"/>
                    <a:pt x="1337" y="1232"/>
                  </a:cubicBezTo>
                  <a:cubicBezTo>
                    <a:pt x="1196" y="1232"/>
                    <a:pt x="1054" y="1196"/>
                    <a:pt x="929" y="1120"/>
                  </a:cubicBezTo>
                  <a:cubicBezTo>
                    <a:pt x="727" y="1001"/>
                    <a:pt x="572" y="798"/>
                    <a:pt x="536" y="560"/>
                  </a:cubicBezTo>
                  <a:cubicBezTo>
                    <a:pt x="623" y="531"/>
                    <a:pt x="718" y="516"/>
                    <a:pt x="814" y="516"/>
                  </a:cubicBezTo>
                  <a:close/>
                  <a:moveTo>
                    <a:pt x="4730" y="506"/>
                  </a:moveTo>
                  <a:cubicBezTo>
                    <a:pt x="4825" y="506"/>
                    <a:pt x="4920" y="523"/>
                    <a:pt x="5013" y="560"/>
                  </a:cubicBezTo>
                  <a:cubicBezTo>
                    <a:pt x="4965" y="786"/>
                    <a:pt x="4834" y="989"/>
                    <a:pt x="4608" y="1120"/>
                  </a:cubicBezTo>
                  <a:cubicBezTo>
                    <a:pt x="4488" y="1197"/>
                    <a:pt x="4348" y="1237"/>
                    <a:pt x="4203" y="1237"/>
                  </a:cubicBezTo>
                  <a:cubicBezTo>
                    <a:pt x="4104" y="1237"/>
                    <a:pt x="4003" y="1218"/>
                    <a:pt x="3906" y="1179"/>
                  </a:cubicBezTo>
                  <a:cubicBezTo>
                    <a:pt x="3953" y="941"/>
                    <a:pt x="4108" y="739"/>
                    <a:pt x="4310" y="620"/>
                  </a:cubicBezTo>
                  <a:cubicBezTo>
                    <a:pt x="4441" y="547"/>
                    <a:pt x="4584" y="506"/>
                    <a:pt x="4730" y="506"/>
                  </a:cubicBezTo>
                  <a:close/>
                  <a:moveTo>
                    <a:pt x="810" y="0"/>
                  </a:moveTo>
                  <a:cubicBezTo>
                    <a:pt x="575" y="0"/>
                    <a:pt x="340" y="60"/>
                    <a:pt x="131" y="179"/>
                  </a:cubicBezTo>
                  <a:cubicBezTo>
                    <a:pt x="60" y="215"/>
                    <a:pt x="0" y="310"/>
                    <a:pt x="0" y="393"/>
                  </a:cubicBezTo>
                  <a:cubicBezTo>
                    <a:pt x="0" y="893"/>
                    <a:pt x="262" y="1334"/>
                    <a:pt x="679" y="1572"/>
                  </a:cubicBezTo>
                  <a:cubicBezTo>
                    <a:pt x="893" y="1691"/>
                    <a:pt x="1131" y="1751"/>
                    <a:pt x="1369" y="1751"/>
                  </a:cubicBezTo>
                  <a:cubicBezTo>
                    <a:pt x="1560" y="1751"/>
                    <a:pt x="1762" y="1703"/>
                    <a:pt x="1941" y="1620"/>
                  </a:cubicBezTo>
                  <a:cubicBezTo>
                    <a:pt x="2203" y="1691"/>
                    <a:pt x="2417" y="1822"/>
                    <a:pt x="2596" y="2001"/>
                  </a:cubicBezTo>
                  <a:cubicBezTo>
                    <a:pt x="2643" y="2048"/>
                    <a:pt x="2715" y="2084"/>
                    <a:pt x="2774" y="2084"/>
                  </a:cubicBezTo>
                  <a:cubicBezTo>
                    <a:pt x="2858" y="2084"/>
                    <a:pt x="2917" y="2048"/>
                    <a:pt x="2953" y="2001"/>
                  </a:cubicBezTo>
                  <a:cubicBezTo>
                    <a:pt x="3132" y="1822"/>
                    <a:pt x="3370" y="1691"/>
                    <a:pt x="3608" y="1620"/>
                  </a:cubicBezTo>
                  <a:cubicBezTo>
                    <a:pt x="3786" y="1703"/>
                    <a:pt x="4001" y="1751"/>
                    <a:pt x="4191" y="1751"/>
                  </a:cubicBezTo>
                  <a:cubicBezTo>
                    <a:pt x="4429" y="1751"/>
                    <a:pt x="4668" y="1691"/>
                    <a:pt x="4882" y="1572"/>
                  </a:cubicBezTo>
                  <a:cubicBezTo>
                    <a:pt x="5299" y="1334"/>
                    <a:pt x="5560" y="870"/>
                    <a:pt x="5560" y="393"/>
                  </a:cubicBezTo>
                  <a:cubicBezTo>
                    <a:pt x="5549" y="310"/>
                    <a:pt x="5501" y="215"/>
                    <a:pt x="5430" y="179"/>
                  </a:cubicBezTo>
                  <a:cubicBezTo>
                    <a:pt x="5221" y="60"/>
                    <a:pt x="4986" y="0"/>
                    <a:pt x="4751" y="0"/>
                  </a:cubicBezTo>
                  <a:cubicBezTo>
                    <a:pt x="4516" y="0"/>
                    <a:pt x="4281" y="60"/>
                    <a:pt x="4072" y="179"/>
                  </a:cubicBezTo>
                  <a:cubicBezTo>
                    <a:pt x="3715" y="381"/>
                    <a:pt x="3465" y="739"/>
                    <a:pt x="3405" y="1155"/>
                  </a:cubicBezTo>
                  <a:cubicBezTo>
                    <a:pt x="3179" y="1227"/>
                    <a:pt x="2977" y="1346"/>
                    <a:pt x="2774" y="1489"/>
                  </a:cubicBezTo>
                  <a:cubicBezTo>
                    <a:pt x="2584" y="1334"/>
                    <a:pt x="2382" y="1227"/>
                    <a:pt x="2155" y="1155"/>
                  </a:cubicBezTo>
                  <a:cubicBezTo>
                    <a:pt x="2096" y="751"/>
                    <a:pt x="1858" y="381"/>
                    <a:pt x="1489" y="179"/>
                  </a:cubicBezTo>
                  <a:cubicBezTo>
                    <a:pt x="1280" y="60"/>
                    <a:pt x="1045"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242;p60">
              <a:extLst>
                <a:ext uri="{FF2B5EF4-FFF2-40B4-BE49-F238E27FC236}">
                  <a16:creationId xmlns:a16="http://schemas.microsoft.com/office/drawing/2014/main" id="{926EEB76-20A9-4C56-B6E4-D856DD928EBA}"/>
                </a:ext>
              </a:extLst>
            </p:cNvPr>
            <p:cNvSpPr/>
            <p:nvPr/>
          </p:nvSpPr>
          <p:spPr>
            <a:xfrm>
              <a:off x="6777206" y="1507512"/>
              <a:ext cx="26507" cy="14587"/>
            </a:xfrm>
            <a:custGeom>
              <a:avLst/>
              <a:gdLst/>
              <a:ahLst/>
              <a:cxnLst/>
              <a:rect l="l" t="t" r="r" b="b"/>
              <a:pathLst>
                <a:path w="954" h="525" extrusionOk="0">
                  <a:moveTo>
                    <a:pt x="286" y="0"/>
                  </a:moveTo>
                  <a:cubicBezTo>
                    <a:pt x="155" y="0"/>
                    <a:pt x="36" y="84"/>
                    <a:pt x="24" y="226"/>
                  </a:cubicBezTo>
                  <a:cubicBezTo>
                    <a:pt x="1" y="381"/>
                    <a:pt x="120" y="524"/>
                    <a:pt x="274" y="524"/>
                  </a:cubicBezTo>
                  <a:lnTo>
                    <a:pt x="655" y="524"/>
                  </a:lnTo>
                  <a:cubicBezTo>
                    <a:pt x="798" y="524"/>
                    <a:pt x="917" y="429"/>
                    <a:pt x="929" y="298"/>
                  </a:cubicBezTo>
                  <a:cubicBezTo>
                    <a:pt x="953" y="131"/>
                    <a:pt x="822"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243;p60">
              <a:extLst>
                <a:ext uri="{FF2B5EF4-FFF2-40B4-BE49-F238E27FC236}">
                  <a16:creationId xmlns:a16="http://schemas.microsoft.com/office/drawing/2014/main" id="{3E65DA31-E3BF-456D-91B6-28253115C703}"/>
                </a:ext>
              </a:extLst>
            </p:cNvPr>
            <p:cNvSpPr/>
            <p:nvPr/>
          </p:nvSpPr>
          <p:spPr>
            <a:xfrm>
              <a:off x="6840723" y="1528684"/>
              <a:ext cx="26813" cy="14254"/>
            </a:xfrm>
            <a:custGeom>
              <a:avLst/>
              <a:gdLst/>
              <a:ahLst/>
              <a:cxnLst/>
              <a:rect l="l" t="t" r="r" b="b"/>
              <a:pathLst>
                <a:path w="965" h="513" extrusionOk="0">
                  <a:moveTo>
                    <a:pt x="286" y="0"/>
                  </a:moveTo>
                  <a:cubicBezTo>
                    <a:pt x="155" y="0"/>
                    <a:pt x="36" y="84"/>
                    <a:pt x="24" y="215"/>
                  </a:cubicBezTo>
                  <a:cubicBezTo>
                    <a:pt x="1" y="381"/>
                    <a:pt x="120" y="512"/>
                    <a:pt x="274" y="512"/>
                  </a:cubicBezTo>
                  <a:lnTo>
                    <a:pt x="667" y="512"/>
                  </a:lnTo>
                  <a:cubicBezTo>
                    <a:pt x="798" y="512"/>
                    <a:pt x="917" y="429"/>
                    <a:pt x="929" y="298"/>
                  </a:cubicBezTo>
                  <a:cubicBezTo>
                    <a:pt x="965" y="131"/>
                    <a:pt x="822"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244;p60">
              <a:extLst>
                <a:ext uri="{FF2B5EF4-FFF2-40B4-BE49-F238E27FC236}">
                  <a16:creationId xmlns:a16="http://schemas.microsoft.com/office/drawing/2014/main" id="{E95B573A-C326-47C3-A363-06AAD292BF70}"/>
                </a:ext>
              </a:extLst>
            </p:cNvPr>
            <p:cNvSpPr/>
            <p:nvPr/>
          </p:nvSpPr>
          <p:spPr>
            <a:xfrm>
              <a:off x="6796739" y="1552830"/>
              <a:ext cx="26479" cy="14587"/>
            </a:xfrm>
            <a:custGeom>
              <a:avLst/>
              <a:gdLst/>
              <a:ahLst/>
              <a:cxnLst/>
              <a:rect l="l" t="t" r="r" b="b"/>
              <a:pathLst>
                <a:path w="953" h="525" extrusionOk="0">
                  <a:moveTo>
                    <a:pt x="286" y="0"/>
                  </a:moveTo>
                  <a:cubicBezTo>
                    <a:pt x="131" y="0"/>
                    <a:pt x="0" y="143"/>
                    <a:pt x="36" y="298"/>
                  </a:cubicBezTo>
                  <a:cubicBezTo>
                    <a:pt x="36" y="441"/>
                    <a:pt x="155" y="524"/>
                    <a:pt x="286" y="524"/>
                  </a:cubicBezTo>
                  <a:lnTo>
                    <a:pt x="655" y="524"/>
                  </a:lnTo>
                  <a:cubicBezTo>
                    <a:pt x="786" y="524"/>
                    <a:pt x="905" y="441"/>
                    <a:pt x="929" y="298"/>
                  </a:cubicBezTo>
                  <a:cubicBezTo>
                    <a:pt x="953" y="143"/>
                    <a:pt x="822"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245;p60">
              <a:extLst>
                <a:ext uri="{FF2B5EF4-FFF2-40B4-BE49-F238E27FC236}">
                  <a16:creationId xmlns:a16="http://schemas.microsoft.com/office/drawing/2014/main" id="{D95EEC1B-244B-43BF-872C-5E14160FF0FF}"/>
                </a:ext>
              </a:extLst>
            </p:cNvPr>
            <p:cNvSpPr/>
            <p:nvPr/>
          </p:nvSpPr>
          <p:spPr>
            <a:xfrm>
              <a:off x="6853948" y="1586894"/>
              <a:ext cx="26507" cy="14587"/>
            </a:xfrm>
            <a:custGeom>
              <a:avLst/>
              <a:gdLst/>
              <a:ahLst/>
              <a:cxnLst/>
              <a:rect l="l" t="t" r="r" b="b"/>
              <a:pathLst>
                <a:path w="954" h="525" extrusionOk="0">
                  <a:moveTo>
                    <a:pt x="275" y="1"/>
                  </a:moveTo>
                  <a:cubicBezTo>
                    <a:pt x="132" y="1"/>
                    <a:pt x="1" y="132"/>
                    <a:pt x="25" y="298"/>
                  </a:cubicBezTo>
                  <a:cubicBezTo>
                    <a:pt x="25" y="429"/>
                    <a:pt x="144" y="525"/>
                    <a:pt x="275" y="525"/>
                  </a:cubicBezTo>
                  <a:lnTo>
                    <a:pt x="656" y="525"/>
                  </a:lnTo>
                  <a:cubicBezTo>
                    <a:pt x="787" y="525"/>
                    <a:pt x="906" y="429"/>
                    <a:pt x="918" y="298"/>
                  </a:cubicBezTo>
                  <a:cubicBezTo>
                    <a:pt x="953" y="132"/>
                    <a:pt x="810"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246;p60">
              <a:extLst>
                <a:ext uri="{FF2B5EF4-FFF2-40B4-BE49-F238E27FC236}">
                  <a16:creationId xmlns:a16="http://schemas.microsoft.com/office/drawing/2014/main" id="{D4626EF9-A350-4D22-B120-F889DB361BB9}"/>
                </a:ext>
              </a:extLst>
            </p:cNvPr>
            <p:cNvSpPr/>
            <p:nvPr/>
          </p:nvSpPr>
          <p:spPr>
            <a:xfrm>
              <a:off x="6763980" y="1604093"/>
              <a:ext cx="26813" cy="14587"/>
            </a:xfrm>
            <a:custGeom>
              <a:avLst/>
              <a:gdLst/>
              <a:ahLst/>
              <a:cxnLst/>
              <a:rect l="l" t="t" r="r" b="b"/>
              <a:pathLst>
                <a:path w="965" h="525" extrusionOk="0">
                  <a:moveTo>
                    <a:pt x="298" y="1"/>
                  </a:moveTo>
                  <a:cubicBezTo>
                    <a:pt x="167" y="1"/>
                    <a:pt x="48" y="96"/>
                    <a:pt x="36" y="227"/>
                  </a:cubicBezTo>
                  <a:cubicBezTo>
                    <a:pt x="0" y="394"/>
                    <a:pt x="119" y="525"/>
                    <a:pt x="286" y="525"/>
                  </a:cubicBezTo>
                  <a:lnTo>
                    <a:pt x="667" y="525"/>
                  </a:lnTo>
                  <a:cubicBezTo>
                    <a:pt x="810" y="525"/>
                    <a:pt x="929" y="441"/>
                    <a:pt x="941" y="299"/>
                  </a:cubicBezTo>
                  <a:cubicBezTo>
                    <a:pt x="965" y="144"/>
                    <a:pt x="834"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247;p60">
              <a:extLst>
                <a:ext uri="{FF2B5EF4-FFF2-40B4-BE49-F238E27FC236}">
                  <a16:creationId xmlns:a16="http://schemas.microsoft.com/office/drawing/2014/main" id="{B84FC94D-DEDE-401B-B9B2-418E2CD7DBCB}"/>
                </a:ext>
              </a:extLst>
            </p:cNvPr>
            <p:cNvSpPr/>
            <p:nvPr/>
          </p:nvSpPr>
          <p:spPr>
            <a:xfrm>
              <a:off x="6979009" y="1692421"/>
              <a:ext cx="26479" cy="14254"/>
            </a:xfrm>
            <a:custGeom>
              <a:avLst/>
              <a:gdLst/>
              <a:ahLst/>
              <a:cxnLst/>
              <a:rect l="l" t="t" r="r" b="b"/>
              <a:pathLst>
                <a:path w="953" h="513" extrusionOk="0">
                  <a:moveTo>
                    <a:pt x="298" y="1"/>
                  </a:moveTo>
                  <a:cubicBezTo>
                    <a:pt x="167" y="1"/>
                    <a:pt x="48" y="84"/>
                    <a:pt x="36" y="215"/>
                  </a:cubicBezTo>
                  <a:cubicBezTo>
                    <a:pt x="0" y="382"/>
                    <a:pt x="143" y="513"/>
                    <a:pt x="286" y="513"/>
                  </a:cubicBezTo>
                  <a:lnTo>
                    <a:pt x="679" y="513"/>
                  </a:lnTo>
                  <a:cubicBezTo>
                    <a:pt x="822" y="513"/>
                    <a:pt x="953" y="382"/>
                    <a:pt x="929" y="215"/>
                  </a:cubicBezTo>
                  <a:cubicBezTo>
                    <a:pt x="929" y="84"/>
                    <a:pt x="810"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248;p60">
              <a:extLst>
                <a:ext uri="{FF2B5EF4-FFF2-40B4-BE49-F238E27FC236}">
                  <a16:creationId xmlns:a16="http://schemas.microsoft.com/office/drawing/2014/main" id="{7AB2A10D-9F9C-47E0-AD31-776E2972FB45}"/>
                </a:ext>
              </a:extLst>
            </p:cNvPr>
            <p:cNvSpPr/>
            <p:nvPr/>
          </p:nvSpPr>
          <p:spPr>
            <a:xfrm>
              <a:off x="6979675" y="1630572"/>
              <a:ext cx="26146" cy="14587"/>
            </a:xfrm>
            <a:custGeom>
              <a:avLst/>
              <a:gdLst/>
              <a:ahLst/>
              <a:cxnLst/>
              <a:rect l="l" t="t" r="r" b="b"/>
              <a:pathLst>
                <a:path w="941" h="525" extrusionOk="0">
                  <a:moveTo>
                    <a:pt x="274" y="0"/>
                  </a:moveTo>
                  <a:cubicBezTo>
                    <a:pt x="143" y="0"/>
                    <a:pt x="24" y="96"/>
                    <a:pt x="12" y="227"/>
                  </a:cubicBezTo>
                  <a:cubicBezTo>
                    <a:pt x="0" y="393"/>
                    <a:pt x="119" y="524"/>
                    <a:pt x="262" y="524"/>
                  </a:cubicBezTo>
                  <a:lnTo>
                    <a:pt x="643" y="524"/>
                  </a:lnTo>
                  <a:cubicBezTo>
                    <a:pt x="786" y="524"/>
                    <a:pt x="905" y="441"/>
                    <a:pt x="917" y="298"/>
                  </a:cubicBezTo>
                  <a:cubicBezTo>
                    <a:pt x="941" y="143"/>
                    <a:pt x="810"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249;p60">
              <a:extLst>
                <a:ext uri="{FF2B5EF4-FFF2-40B4-BE49-F238E27FC236}">
                  <a16:creationId xmlns:a16="http://schemas.microsoft.com/office/drawing/2014/main" id="{5BE6FC49-3F95-4D52-9400-370D169074A6}"/>
                </a:ext>
              </a:extLst>
            </p:cNvPr>
            <p:cNvSpPr/>
            <p:nvPr/>
          </p:nvSpPr>
          <p:spPr>
            <a:xfrm>
              <a:off x="6945917" y="1599147"/>
              <a:ext cx="27174" cy="14587"/>
            </a:xfrm>
            <a:custGeom>
              <a:avLst/>
              <a:gdLst/>
              <a:ahLst/>
              <a:cxnLst/>
              <a:rect l="l" t="t" r="r" b="b"/>
              <a:pathLst>
                <a:path w="978" h="525" extrusionOk="0">
                  <a:moveTo>
                    <a:pt x="298" y="0"/>
                  </a:moveTo>
                  <a:cubicBezTo>
                    <a:pt x="167" y="0"/>
                    <a:pt x="48" y="96"/>
                    <a:pt x="36" y="226"/>
                  </a:cubicBezTo>
                  <a:cubicBezTo>
                    <a:pt x="1" y="393"/>
                    <a:pt x="144" y="524"/>
                    <a:pt x="286" y="524"/>
                  </a:cubicBezTo>
                  <a:lnTo>
                    <a:pt x="679" y="524"/>
                  </a:lnTo>
                  <a:cubicBezTo>
                    <a:pt x="810" y="524"/>
                    <a:pt x="929" y="441"/>
                    <a:pt x="941" y="298"/>
                  </a:cubicBezTo>
                  <a:cubicBezTo>
                    <a:pt x="977" y="143"/>
                    <a:pt x="858"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5474;p60">
            <a:extLst>
              <a:ext uri="{FF2B5EF4-FFF2-40B4-BE49-F238E27FC236}">
                <a16:creationId xmlns:a16="http://schemas.microsoft.com/office/drawing/2014/main" id="{8CE3E9D3-18D9-44B0-A698-E5B6AE0DD55C}"/>
              </a:ext>
            </a:extLst>
          </p:cNvPr>
          <p:cNvGrpSpPr/>
          <p:nvPr/>
        </p:nvGrpSpPr>
        <p:grpSpPr>
          <a:xfrm>
            <a:off x="1334274" y="1469421"/>
            <a:ext cx="578295" cy="572700"/>
            <a:chOff x="7364414" y="2601158"/>
            <a:chExt cx="370541" cy="366956"/>
          </a:xfrm>
        </p:grpSpPr>
        <p:sp>
          <p:nvSpPr>
            <p:cNvPr id="125" name="Google Shape;5475;p60">
              <a:extLst>
                <a:ext uri="{FF2B5EF4-FFF2-40B4-BE49-F238E27FC236}">
                  <a16:creationId xmlns:a16="http://schemas.microsoft.com/office/drawing/2014/main" id="{C245AD32-6816-498A-9E2D-7BC661B54275}"/>
                </a:ext>
              </a:extLst>
            </p:cNvPr>
            <p:cNvSpPr/>
            <p:nvPr/>
          </p:nvSpPr>
          <p:spPr>
            <a:xfrm>
              <a:off x="7472915" y="2708019"/>
              <a:ext cx="155513" cy="154874"/>
            </a:xfrm>
            <a:custGeom>
              <a:avLst/>
              <a:gdLst/>
              <a:ahLst/>
              <a:cxnLst/>
              <a:rect l="l" t="t" r="r" b="b"/>
              <a:pathLst>
                <a:path w="5597" h="5574" extrusionOk="0">
                  <a:moveTo>
                    <a:pt x="2763" y="1"/>
                  </a:moveTo>
                  <a:cubicBezTo>
                    <a:pt x="2513" y="1"/>
                    <a:pt x="2251" y="25"/>
                    <a:pt x="2013" y="96"/>
                  </a:cubicBezTo>
                  <a:cubicBezTo>
                    <a:pt x="1870" y="144"/>
                    <a:pt x="1786" y="275"/>
                    <a:pt x="1834" y="430"/>
                  </a:cubicBezTo>
                  <a:cubicBezTo>
                    <a:pt x="1863" y="537"/>
                    <a:pt x="1965" y="621"/>
                    <a:pt x="2079" y="621"/>
                  </a:cubicBezTo>
                  <a:cubicBezTo>
                    <a:pt x="2104" y="621"/>
                    <a:pt x="2130" y="617"/>
                    <a:pt x="2155" y="608"/>
                  </a:cubicBezTo>
                  <a:cubicBezTo>
                    <a:pt x="2370" y="549"/>
                    <a:pt x="2572" y="513"/>
                    <a:pt x="2786" y="513"/>
                  </a:cubicBezTo>
                  <a:cubicBezTo>
                    <a:pt x="4049" y="513"/>
                    <a:pt x="5061" y="1537"/>
                    <a:pt x="5061" y="2787"/>
                  </a:cubicBezTo>
                  <a:cubicBezTo>
                    <a:pt x="5061" y="4037"/>
                    <a:pt x="4037" y="5073"/>
                    <a:pt x="2786" y="5073"/>
                  </a:cubicBezTo>
                  <a:cubicBezTo>
                    <a:pt x="1536" y="5073"/>
                    <a:pt x="500" y="4037"/>
                    <a:pt x="500" y="2787"/>
                  </a:cubicBezTo>
                  <a:cubicBezTo>
                    <a:pt x="500" y="2394"/>
                    <a:pt x="608" y="2001"/>
                    <a:pt x="822" y="1644"/>
                  </a:cubicBezTo>
                  <a:cubicBezTo>
                    <a:pt x="893" y="1525"/>
                    <a:pt x="846" y="1358"/>
                    <a:pt x="727" y="1287"/>
                  </a:cubicBezTo>
                  <a:cubicBezTo>
                    <a:pt x="688" y="1264"/>
                    <a:pt x="645" y="1253"/>
                    <a:pt x="602" y="1253"/>
                  </a:cubicBezTo>
                  <a:cubicBezTo>
                    <a:pt x="511" y="1253"/>
                    <a:pt x="418" y="1301"/>
                    <a:pt x="369" y="1382"/>
                  </a:cubicBezTo>
                  <a:cubicBezTo>
                    <a:pt x="119" y="1811"/>
                    <a:pt x="0" y="2287"/>
                    <a:pt x="0" y="2775"/>
                  </a:cubicBezTo>
                  <a:cubicBezTo>
                    <a:pt x="0" y="4323"/>
                    <a:pt x="1251" y="5573"/>
                    <a:pt x="2798" y="5573"/>
                  </a:cubicBezTo>
                  <a:cubicBezTo>
                    <a:pt x="4346" y="5573"/>
                    <a:pt x="5596" y="4323"/>
                    <a:pt x="5596" y="2775"/>
                  </a:cubicBezTo>
                  <a:cubicBezTo>
                    <a:pt x="5561" y="1251"/>
                    <a:pt x="4310"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476;p60">
              <a:extLst>
                <a:ext uri="{FF2B5EF4-FFF2-40B4-BE49-F238E27FC236}">
                  <a16:creationId xmlns:a16="http://schemas.microsoft.com/office/drawing/2014/main" id="{5998DEA6-26CF-4B21-84A9-32EC57CE44F1}"/>
                </a:ext>
              </a:extLst>
            </p:cNvPr>
            <p:cNvSpPr/>
            <p:nvPr/>
          </p:nvSpPr>
          <p:spPr>
            <a:xfrm>
              <a:off x="7364414" y="2601158"/>
              <a:ext cx="370541" cy="366956"/>
            </a:xfrm>
            <a:custGeom>
              <a:avLst/>
              <a:gdLst/>
              <a:ahLst/>
              <a:cxnLst/>
              <a:rect l="l" t="t" r="r" b="b"/>
              <a:pathLst>
                <a:path w="13336" h="13207" extrusionOk="0">
                  <a:moveTo>
                    <a:pt x="7965" y="513"/>
                  </a:moveTo>
                  <a:cubicBezTo>
                    <a:pt x="8132" y="513"/>
                    <a:pt x="8263" y="668"/>
                    <a:pt x="8215" y="847"/>
                  </a:cubicBezTo>
                  <a:cubicBezTo>
                    <a:pt x="8192" y="954"/>
                    <a:pt x="8084" y="1025"/>
                    <a:pt x="7965" y="1025"/>
                  </a:cubicBezTo>
                  <a:cubicBezTo>
                    <a:pt x="7858" y="1025"/>
                    <a:pt x="7763" y="954"/>
                    <a:pt x="7715" y="847"/>
                  </a:cubicBezTo>
                  <a:cubicBezTo>
                    <a:pt x="7668" y="692"/>
                    <a:pt x="7799" y="513"/>
                    <a:pt x="7965" y="513"/>
                  </a:cubicBezTo>
                  <a:close/>
                  <a:moveTo>
                    <a:pt x="3727" y="1085"/>
                  </a:moveTo>
                  <a:cubicBezTo>
                    <a:pt x="3870" y="1085"/>
                    <a:pt x="3989" y="1204"/>
                    <a:pt x="3989" y="1347"/>
                  </a:cubicBezTo>
                  <a:cubicBezTo>
                    <a:pt x="3989" y="1466"/>
                    <a:pt x="3929" y="1561"/>
                    <a:pt x="3834" y="1597"/>
                  </a:cubicBezTo>
                  <a:cubicBezTo>
                    <a:pt x="3804" y="1607"/>
                    <a:pt x="3774" y="1611"/>
                    <a:pt x="3745" y="1611"/>
                  </a:cubicBezTo>
                  <a:cubicBezTo>
                    <a:pt x="3597" y="1611"/>
                    <a:pt x="3465" y="1495"/>
                    <a:pt x="3465" y="1347"/>
                  </a:cubicBezTo>
                  <a:cubicBezTo>
                    <a:pt x="3465" y="1204"/>
                    <a:pt x="3584" y="1109"/>
                    <a:pt x="3727" y="1085"/>
                  </a:cubicBezTo>
                  <a:close/>
                  <a:moveTo>
                    <a:pt x="10978" y="1728"/>
                  </a:moveTo>
                  <a:cubicBezTo>
                    <a:pt x="11121" y="1728"/>
                    <a:pt x="11228" y="1847"/>
                    <a:pt x="11228" y="1978"/>
                  </a:cubicBezTo>
                  <a:cubicBezTo>
                    <a:pt x="11228" y="2132"/>
                    <a:pt x="11109" y="2240"/>
                    <a:pt x="10978" y="2240"/>
                  </a:cubicBezTo>
                  <a:cubicBezTo>
                    <a:pt x="10823" y="2240"/>
                    <a:pt x="10716" y="2121"/>
                    <a:pt x="10716" y="1978"/>
                  </a:cubicBezTo>
                  <a:cubicBezTo>
                    <a:pt x="10716" y="1847"/>
                    <a:pt x="10835" y="1728"/>
                    <a:pt x="10978" y="1728"/>
                  </a:cubicBezTo>
                  <a:close/>
                  <a:moveTo>
                    <a:pt x="1715" y="3168"/>
                  </a:moveTo>
                  <a:cubicBezTo>
                    <a:pt x="1869" y="3168"/>
                    <a:pt x="1965" y="3287"/>
                    <a:pt x="1965" y="3430"/>
                  </a:cubicBezTo>
                  <a:cubicBezTo>
                    <a:pt x="1965" y="3573"/>
                    <a:pt x="1846" y="3680"/>
                    <a:pt x="1715" y="3680"/>
                  </a:cubicBezTo>
                  <a:cubicBezTo>
                    <a:pt x="1572" y="3680"/>
                    <a:pt x="1465" y="3561"/>
                    <a:pt x="1465" y="3430"/>
                  </a:cubicBezTo>
                  <a:cubicBezTo>
                    <a:pt x="1453" y="3287"/>
                    <a:pt x="1572" y="3168"/>
                    <a:pt x="1715" y="3168"/>
                  </a:cubicBezTo>
                  <a:close/>
                  <a:moveTo>
                    <a:pt x="12537" y="4323"/>
                  </a:moveTo>
                  <a:cubicBezTo>
                    <a:pt x="12680" y="4323"/>
                    <a:pt x="12787" y="4442"/>
                    <a:pt x="12787" y="4573"/>
                  </a:cubicBezTo>
                  <a:cubicBezTo>
                    <a:pt x="12787" y="4716"/>
                    <a:pt x="12668" y="4823"/>
                    <a:pt x="12537" y="4823"/>
                  </a:cubicBezTo>
                  <a:cubicBezTo>
                    <a:pt x="12383" y="4823"/>
                    <a:pt x="12287" y="4704"/>
                    <a:pt x="12287" y="4573"/>
                  </a:cubicBezTo>
                  <a:cubicBezTo>
                    <a:pt x="12287" y="4442"/>
                    <a:pt x="12383" y="4323"/>
                    <a:pt x="12537" y="4323"/>
                  </a:cubicBezTo>
                  <a:close/>
                  <a:moveTo>
                    <a:pt x="12019" y="8357"/>
                  </a:moveTo>
                  <a:cubicBezTo>
                    <a:pt x="12163" y="8357"/>
                    <a:pt x="12287" y="8473"/>
                    <a:pt x="12287" y="8621"/>
                  </a:cubicBezTo>
                  <a:cubicBezTo>
                    <a:pt x="12287" y="8752"/>
                    <a:pt x="12168" y="8859"/>
                    <a:pt x="12025" y="8871"/>
                  </a:cubicBezTo>
                  <a:cubicBezTo>
                    <a:pt x="11883" y="8871"/>
                    <a:pt x="11764" y="8752"/>
                    <a:pt x="11764" y="8621"/>
                  </a:cubicBezTo>
                  <a:cubicBezTo>
                    <a:pt x="11764" y="8502"/>
                    <a:pt x="11823" y="8395"/>
                    <a:pt x="11930" y="8371"/>
                  </a:cubicBezTo>
                  <a:cubicBezTo>
                    <a:pt x="11960" y="8361"/>
                    <a:pt x="11990" y="8357"/>
                    <a:pt x="12019" y="8357"/>
                  </a:cubicBezTo>
                  <a:close/>
                  <a:moveTo>
                    <a:pt x="9216" y="3525"/>
                  </a:moveTo>
                  <a:cubicBezTo>
                    <a:pt x="9525" y="3525"/>
                    <a:pt x="9787" y="3787"/>
                    <a:pt x="9787" y="4097"/>
                  </a:cubicBezTo>
                  <a:lnTo>
                    <a:pt x="9787" y="9181"/>
                  </a:lnTo>
                  <a:cubicBezTo>
                    <a:pt x="9787" y="9502"/>
                    <a:pt x="9525" y="9752"/>
                    <a:pt x="9216" y="9752"/>
                  </a:cubicBezTo>
                  <a:lnTo>
                    <a:pt x="4132" y="9752"/>
                  </a:lnTo>
                  <a:cubicBezTo>
                    <a:pt x="3810" y="9752"/>
                    <a:pt x="3560" y="9490"/>
                    <a:pt x="3560" y="9181"/>
                  </a:cubicBezTo>
                  <a:lnTo>
                    <a:pt x="3560" y="4097"/>
                  </a:lnTo>
                  <a:cubicBezTo>
                    <a:pt x="3560" y="3787"/>
                    <a:pt x="3810" y="3525"/>
                    <a:pt x="4132" y="3525"/>
                  </a:cubicBezTo>
                  <a:close/>
                  <a:moveTo>
                    <a:pt x="810" y="9467"/>
                  </a:moveTo>
                  <a:cubicBezTo>
                    <a:pt x="917" y="9467"/>
                    <a:pt x="1012" y="9538"/>
                    <a:pt x="1048" y="9645"/>
                  </a:cubicBezTo>
                  <a:cubicBezTo>
                    <a:pt x="1107" y="9824"/>
                    <a:pt x="976" y="9991"/>
                    <a:pt x="810" y="9991"/>
                  </a:cubicBezTo>
                  <a:cubicBezTo>
                    <a:pt x="643" y="9991"/>
                    <a:pt x="512" y="9824"/>
                    <a:pt x="560" y="9645"/>
                  </a:cubicBezTo>
                  <a:cubicBezTo>
                    <a:pt x="584" y="9538"/>
                    <a:pt x="691" y="9467"/>
                    <a:pt x="810" y="9467"/>
                  </a:cubicBezTo>
                  <a:close/>
                  <a:moveTo>
                    <a:pt x="2620" y="11288"/>
                  </a:moveTo>
                  <a:cubicBezTo>
                    <a:pt x="2727" y="11288"/>
                    <a:pt x="2834" y="11360"/>
                    <a:pt x="2858" y="11467"/>
                  </a:cubicBezTo>
                  <a:cubicBezTo>
                    <a:pt x="2917" y="11646"/>
                    <a:pt x="2786" y="11800"/>
                    <a:pt x="2620" y="11800"/>
                  </a:cubicBezTo>
                  <a:cubicBezTo>
                    <a:pt x="2465" y="11800"/>
                    <a:pt x="2322" y="11646"/>
                    <a:pt x="2369" y="11467"/>
                  </a:cubicBezTo>
                  <a:cubicBezTo>
                    <a:pt x="2405" y="11360"/>
                    <a:pt x="2500" y="11288"/>
                    <a:pt x="2620" y="11288"/>
                  </a:cubicBezTo>
                  <a:close/>
                  <a:moveTo>
                    <a:pt x="5382" y="12253"/>
                  </a:moveTo>
                  <a:cubicBezTo>
                    <a:pt x="5477" y="12253"/>
                    <a:pt x="5584" y="12324"/>
                    <a:pt x="5632" y="12431"/>
                  </a:cubicBezTo>
                  <a:cubicBezTo>
                    <a:pt x="5679" y="12598"/>
                    <a:pt x="5537" y="12777"/>
                    <a:pt x="5382" y="12777"/>
                  </a:cubicBezTo>
                  <a:cubicBezTo>
                    <a:pt x="5215" y="12777"/>
                    <a:pt x="5084" y="12610"/>
                    <a:pt x="5120" y="12431"/>
                  </a:cubicBezTo>
                  <a:cubicBezTo>
                    <a:pt x="5156" y="12324"/>
                    <a:pt x="5263" y="12253"/>
                    <a:pt x="5382" y="12253"/>
                  </a:cubicBezTo>
                  <a:close/>
                  <a:moveTo>
                    <a:pt x="7958" y="0"/>
                  </a:moveTo>
                  <a:cubicBezTo>
                    <a:pt x="7525" y="0"/>
                    <a:pt x="7168" y="349"/>
                    <a:pt x="7168" y="775"/>
                  </a:cubicBezTo>
                  <a:cubicBezTo>
                    <a:pt x="7168" y="1120"/>
                    <a:pt x="7382" y="1406"/>
                    <a:pt x="7680" y="1501"/>
                  </a:cubicBezTo>
                  <a:lnTo>
                    <a:pt x="7680" y="1954"/>
                  </a:lnTo>
                  <a:lnTo>
                    <a:pt x="6644" y="1954"/>
                  </a:lnTo>
                  <a:cubicBezTo>
                    <a:pt x="6489" y="1954"/>
                    <a:pt x="6394" y="2073"/>
                    <a:pt x="6394" y="2204"/>
                  </a:cubicBezTo>
                  <a:lnTo>
                    <a:pt x="6394" y="2978"/>
                  </a:lnTo>
                  <a:lnTo>
                    <a:pt x="5298" y="2978"/>
                  </a:lnTo>
                  <a:lnTo>
                    <a:pt x="5298" y="1311"/>
                  </a:lnTo>
                  <a:cubicBezTo>
                    <a:pt x="5298" y="1168"/>
                    <a:pt x="5179" y="1061"/>
                    <a:pt x="5048" y="1061"/>
                  </a:cubicBezTo>
                  <a:lnTo>
                    <a:pt x="4465" y="1061"/>
                  </a:lnTo>
                  <a:cubicBezTo>
                    <a:pt x="4351" y="766"/>
                    <a:pt x="4065" y="535"/>
                    <a:pt x="3728" y="535"/>
                  </a:cubicBezTo>
                  <a:cubicBezTo>
                    <a:pt x="3712" y="535"/>
                    <a:pt x="3696" y="536"/>
                    <a:pt x="3679" y="537"/>
                  </a:cubicBezTo>
                  <a:cubicBezTo>
                    <a:pt x="3298" y="573"/>
                    <a:pt x="2977" y="882"/>
                    <a:pt x="2965" y="1263"/>
                  </a:cubicBezTo>
                  <a:cubicBezTo>
                    <a:pt x="2941" y="1716"/>
                    <a:pt x="3298" y="2097"/>
                    <a:pt x="3739" y="2097"/>
                  </a:cubicBezTo>
                  <a:cubicBezTo>
                    <a:pt x="4084" y="2097"/>
                    <a:pt x="4370" y="1882"/>
                    <a:pt x="4465" y="1585"/>
                  </a:cubicBezTo>
                  <a:lnTo>
                    <a:pt x="4798" y="1585"/>
                  </a:lnTo>
                  <a:lnTo>
                    <a:pt x="4798" y="2978"/>
                  </a:lnTo>
                  <a:lnTo>
                    <a:pt x="4132" y="2978"/>
                  </a:lnTo>
                  <a:cubicBezTo>
                    <a:pt x="3536" y="2978"/>
                    <a:pt x="3036" y="3466"/>
                    <a:pt x="3036" y="4061"/>
                  </a:cubicBezTo>
                  <a:lnTo>
                    <a:pt x="3036" y="6300"/>
                  </a:lnTo>
                  <a:lnTo>
                    <a:pt x="1988" y="6300"/>
                  </a:lnTo>
                  <a:lnTo>
                    <a:pt x="1988" y="4145"/>
                  </a:lnTo>
                  <a:cubicBezTo>
                    <a:pt x="2298" y="4026"/>
                    <a:pt x="2536" y="3704"/>
                    <a:pt x="2500" y="3347"/>
                  </a:cubicBezTo>
                  <a:cubicBezTo>
                    <a:pt x="2477" y="2966"/>
                    <a:pt x="2167" y="2656"/>
                    <a:pt x="1774" y="2633"/>
                  </a:cubicBezTo>
                  <a:cubicBezTo>
                    <a:pt x="1760" y="2632"/>
                    <a:pt x="1746" y="2631"/>
                    <a:pt x="1733" y="2631"/>
                  </a:cubicBezTo>
                  <a:cubicBezTo>
                    <a:pt x="1309" y="2631"/>
                    <a:pt x="941" y="2980"/>
                    <a:pt x="941" y="3406"/>
                  </a:cubicBezTo>
                  <a:cubicBezTo>
                    <a:pt x="941" y="3752"/>
                    <a:pt x="1167" y="4037"/>
                    <a:pt x="1465" y="4145"/>
                  </a:cubicBezTo>
                  <a:lnTo>
                    <a:pt x="1465" y="6550"/>
                  </a:lnTo>
                  <a:cubicBezTo>
                    <a:pt x="1465" y="6704"/>
                    <a:pt x="1584" y="6800"/>
                    <a:pt x="1715" y="6800"/>
                  </a:cubicBezTo>
                  <a:lnTo>
                    <a:pt x="3036" y="6800"/>
                  </a:lnTo>
                  <a:lnTo>
                    <a:pt x="3036" y="7371"/>
                  </a:lnTo>
                  <a:lnTo>
                    <a:pt x="810" y="7371"/>
                  </a:lnTo>
                  <a:cubicBezTo>
                    <a:pt x="655" y="7371"/>
                    <a:pt x="560" y="7490"/>
                    <a:pt x="560" y="7621"/>
                  </a:cubicBezTo>
                  <a:lnTo>
                    <a:pt x="560" y="8943"/>
                  </a:lnTo>
                  <a:cubicBezTo>
                    <a:pt x="226" y="9062"/>
                    <a:pt x="0" y="9395"/>
                    <a:pt x="36" y="9776"/>
                  </a:cubicBezTo>
                  <a:cubicBezTo>
                    <a:pt x="83" y="10133"/>
                    <a:pt x="357" y="10419"/>
                    <a:pt x="715" y="10467"/>
                  </a:cubicBezTo>
                  <a:cubicBezTo>
                    <a:pt x="749" y="10471"/>
                    <a:pt x="782" y="10473"/>
                    <a:pt x="815" y="10473"/>
                  </a:cubicBezTo>
                  <a:cubicBezTo>
                    <a:pt x="1245" y="10473"/>
                    <a:pt x="1584" y="10124"/>
                    <a:pt x="1584" y="9693"/>
                  </a:cubicBezTo>
                  <a:cubicBezTo>
                    <a:pt x="1584" y="9348"/>
                    <a:pt x="1357" y="9062"/>
                    <a:pt x="1060" y="8967"/>
                  </a:cubicBezTo>
                  <a:lnTo>
                    <a:pt x="1060" y="7895"/>
                  </a:lnTo>
                  <a:lnTo>
                    <a:pt x="3036" y="7895"/>
                  </a:lnTo>
                  <a:lnTo>
                    <a:pt x="3036" y="8669"/>
                  </a:lnTo>
                  <a:lnTo>
                    <a:pt x="2620" y="8669"/>
                  </a:lnTo>
                  <a:cubicBezTo>
                    <a:pt x="2477" y="8669"/>
                    <a:pt x="2369" y="8788"/>
                    <a:pt x="2369" y="8919"/>
                  </a:cubicBezTo>
                  <a:lnTo>
                    <a:pt x="2369" y="10764"/>
                  </a:lnTo>
                  <a:cubicBezTo>
                    <a:pt x="2048" y="10884"/>
                    <a:pt x="1822" y="11205"/>
                    <a:pt x="1846" y="11586"/>
                  </a:cubicBezTo>
                  <a:cubicBezTo>
                    <a:pt x="1893" y="11943"/>
                    <a:pt x="2179" y="12217"/>
                    <a:pt x="2536" y="12253"/>
                  </a:cubicBezTo>
                  <a:cubicBezTo>
                    <a:pt x="2570" y="12257"/>
                    <a:pt x="2604" y="12259"/>
                    <a:pt x="2637" y="12259"/>
                  </a:cubicBezTo>
                  <a:cubicBezTo>
                    <a:pt x="3068" y="12259"/>
                    <a:pt x="3417" y="11910"/>
                    <a:pt x="3417" y="11479"/>
                  </a:cubicBezTo>
                  <a:cubicBezTo>
                    <a:pt x="3417" y="11134"/>
                    <a:pt x="3191" y="10848"/>
                    <a:pt x="2893" y="10753"/>
                  </a:cubicBezTo>
                  <a:lnTo>
                    <a:pt x="2893" y="9169"/>
                  </a:lnTo>
                  <a:lnTo>
                    <a:pt x="3036" y="9169"/>
                  </a:lnTo>
                  <a:cubicBezTo>
                    <a:pt x="3072" y="9752"/>
                    <a:pt x="3548" y="10217"/>
                    <a:pt x="4132" y="10217"/>
                  </a:cubicBezTo>
                  <a:lnTo>
                    <a:pt x="6406" y="10217"/>
                  </a:lnTo>
                  <a:lnTo>
                    <a:pt x="6406" y="10729"/>
                  </a:lnTo>
                  <a:lnTo>
                    <a:pt x="5358" y="10729"/>
                  </a:lnTo>
                  <a:cubicBezTo>
                    <a:pt x="5215" y="10729"/>
                    <a:pt x="5108" y="10848"/>
                    <a:pt x="5108" y="10991"/>
                  </a:cubicBezTo>
                  <a:lnTo>
                    <a:pt x="5108" y="11705"/>
                  </a:lnTo>
                  <a:cubicBezTo>
                    <a:pt x="4798" y="11812"/>
                    <a:pt x="4560" y="12134"/>
                    <a:pt x="4584" y="12491"/>
                  </a:cubicBezTo>
                  <a:cubicBezTo>
                    <a:pt x="4620" y="12872"/>
                    <a:pt x="4929" y="13193"/>
                    <a:pt x="5322" y="13205"/>
                  </a:cubicBezTo>
                  <a:cubicBezTo>
                    <a:pt x="5336" y="13206"/>
                    <a:pt x="5350" y="13206"/>
                    <a:pt x="5364" y="13206"/>
                  </a:cubicBezTo>
                  <a:cubicBezTo>
                    <a:pt x="5787" y="13206"/>
                    <a:pt x="6156" y="12858"/>
                    <a:pt x="6156" y="12431"/>
                  </a:cubicBezTo>
                  <a:cubicBezTo>
                    <a:pt x="6156" y="12086"/>
                    <a:pt x="5929" y="11800"/>
                    <a:pt x="5632" y="11693"/>
                  </a:cubicBezTo>
                  <a:lnTo>
                    <a:pt x="5632" y="11253"/>
                  </a:lnTo>
                  <a:lnTo>
                    <a:pt x="6668" y="11253"/>
                  </a:lnTo>
                  <a:cubicBezTo>
                    <a:pt x="6822" y="11253"/>
                    <a:pt x="6930" y="11134"/>
                    <a:pt x="6930" y="11003"/>
                  </a:cubicBezTo>
                  <a:lnTo>
                    <a:pt x="6930" y="10229"/>
                  </a:lnTo>
                  <a:lnTo>
                    <a:pt x="8275" y="10229"/>
                  </a:lnTo>
                  <a:lnTo>
                    <a:pt x="8275" y="10860"/>
                  </a:lnTo>
                  <a:cubicBezTo>
                    <a:pt x="8275" y="11003"/>
                    <a:pt x="8370" y="11122"/>
                    <a:pt x="8501" y="11134"/>
                  </a:cubicBezTo>
                  <a:cubicBezTo>
                    <a:pt x="8515" y="11135"/>
                    <a:pt x="8528" y="11136"/>
                    <a:pt x="8540" y="11136"/>
                  </a:cubicBezTo>
                  <a:cubicBezTo>
                    <a:pt x="8688" y="11136"/>
                    <a:pt x="8799" y="11015"/>
                    <a:pt x="8799" y="10884"/>
                  </a:cubicBezTo>
                  <a:lnTo>
                    <a:pt x="8799" y="10229"/>
                  </a:lnTo>
                  <a:lnTo>
                    <a:pt x="9216" y="10229"/>
                  </a:lnTo>
                  <a:cubicBezTo>
                    <a:pt x="9811" y="10229"/>
                    <a:pt x="10299" y="9729"/>
                    <a:pt x="10299" y="9133"/>
                  </a:cubicBezTo>
                  <a:lnTo>
                    <a:pt x="10299" y="8871"/>
                  </a:lnTo>
                  <a:lnTo>
                    <a:pt x="11287" y="8871"/>
                  </a:lnTo>
                  <a:cubicBezTo>
                    <a:pt x="11401" y="9167"/>
                    <a:pt x="11688" y="9397"/>
                    <a:pt x="12024" y="9397"/>
                  </a:cubicBezTo>
                  <a:cubicBezTo>
                    <a:pt x="12040" y="9397"/>
                    <a:pt x="12057" y="9396"/>
                    <a:pt x="12073" y="9395"/>
                  </a:cubicBezTo>
                  <a:cubicBezTo>
                    <a:pt x="12466" y="9360"/>
                    <a:pt x="12776" y="9050"/>
                    <a:pt x="12787" y="8669"/>
                  </a:cubicBezTo>
                  <a:cubicBezTo>
                    <a:pt x="12823" y="8217"/>
                    <a:pt x="12466" y="7836"/>
                    <a:pt x="12014" y="7836"/>
                  </a:cubicBezTo>
                  <a:cubicBezTo>
                    <a:pt x="11668" y="7836"/>
                    <a:pt x="11394" y="8050"/>
                    <a:pt x="11287" y="8347"/>
                  </a:cubicBezTo>
                  <a:lnTo>
                    <a:pt x="10299" y="8347"/>
                  </a:lnTo>
                  <a:lnTo>
                    <a:pt x="10299" y="6895"/>
                  </a:lnTo>
                  <a:lnTo>
                    <a:pt x="12537" y="6895"/>
                  </a:lnTo>
                  <a:cubicBezTo>
                    <a:pt x="12680" y="6895"/>
                    <a:pt x="12787" y="6776"/>
                    <a:pt x="12787" y="6645"/>
                  </a:cubicBezTo>
                  <a:lnTo>
                    <a:pt x="12787" y="5311"/>
                  </a:lnTo>
                  <a:cubicBezTo>
                    <a:pt x="13121" y="5192"/>
                    <a:pt x="13335" y="4871"/>
                    <a:pt x="13311" y="4478"/>
                  </a:cubicBezTo>
                  <a:cubicBezTo>
                    <a:pt x="13264" y="4121"/>
                    <a:pt x="12978" y="3847"/>
                    <a:pt x="12621" y="3799"/>
                  </a:cubicBezTo>
                  <a:cubicBezTo>
                    <a:pt x="12587" y="3795"/>
                    <a:pt x="12553" y="3793"/>
                    <a:pt x="12520" y="3793"/>
                  </a:cubicBezTo>
                  <a:cubicBezTo>
                    <a:pt x="12092" y="3793"/>
                    <a:pt x="11764" y="4142"/>
                    <a:pt x="11764" y="4573"/>
                  </a:cubicBezTo>
                  <a:cubicBezTo>
                    <a:pt x="11764" y="4918"/>
                    <a:pt x="11990" y="5192"/>
                    <a:pt x="12287" y="5299"/>
                  </a:cubicBezTo>
                  <a:lnTo>
                    <a:pt x="12287" y="6371"/>
                  </a:lnTo>
                  <a:lnTo>
                    <a:pt x="10299" y="6371"/>
                  </a:lnTo>
                  <a:lnTo>
                    <a:pt x="10299" y="4168"/>
                  </a:lnTo>
                  <a:lnTo>
                    <a:pt x="10978" y="4168"/>
                  </a:lnTo>
                  <a:cubicBezTo>
                    <a:pt x="11121" y="4168"/>
                    <a:pt x="11228" y="4049"/>
                    <a:pt x="11228" y="3918"/>
                  </a:cubicBezTo>
                  <a:lnTo>
                    <a:pt x="11228" y="2716"/>
                  </a:lnTo>
                  <a:cubicBezTo>
                    <a:pt x="11549" y="2597"/>
                    <a:pt x="11787" y="2252"/>
                    <a:pt x="11728" y="1859"/>
                  </a:cubicBezTo>
                  <a:cubicBezTo>
                    <a:pt x="11692" y="1501"/>
                    <a:pt x="11406" y="1228"/>
                    <a:pt x="11049" y="1180"/>
                  </a:cubicBezTo>
                  <a:cubicBezTo>
                    <a:pt x="11016" y="1176"/>
                    <a:pt x="10983" y="1174"/>
                    <a:pt x="10951" y="1174"/>
                  </a:cubicBezTo>
                  <a:cubicBezTo>
                    <a:pt x="10520" y="1174"/>
                    <a:pt x="10180" y="1534"/>
                    <a:pt x="10180" y="1966"/>
                  </a:cubicBezTo>
                  <a:cubicBezTo>
                    <a:pt x="10180" y="2311"/>
                    <a:pt x="10406" y="2609"/>
                    <a:pt x="10704" y="2716"/>
                  </a:cubicBezTo>
                  <a:lnTo>
                    <a:pt x="10704" y="3645"/>
                  </a:lnTo>
                  <a:lnTo>
                    <a:pt x="10180" y="3645"/>
                  </a:lnTo>
                  <a:cubicBezTo>
                    <a:pt x="10001" y="3264"/>
                    <a:pt x="9632" y="2990"/>
                    <a:pt x="9192" y="2990"/>
                  </a:cubicBezTo>
                  <a:lnTo>
                    <a:pt x="6906" y="2990"/>
                  </a:lnTo>
                  <a:lnTo>
                    <a:pt x="6906" y="2478"/>
                  </a:lnTo>
                  <a:lnTo>
                    <a:pt x="7954" y="2478"/>
                  </a:lnTo>
                  <a:cubicBezTo>
                    <a:pt x="8096" y="2478"/>
                    <a:pt x="8204" y="2359"/>
                    <a:pt x="8204" y="2216"/>
                  </a:cubicBezTo>
                  <a:lnTo>
                    <a:pt x="8204" y="1501"/>
                  </a:lnTo>
                  <a:cubicBezTo>
                    <a:pt x="8513" y="1382"/>
                    <a:pt x="8751" y="1073"/>
                    <a:pt x="8727" y="716"/>
                  </a:cubicBezTo>
                  <a:cubicBezTo>
                    <a:pt x="8692" y="335"/>
                    <a:pt x="8382" y="13"/>
                    <a:pt x="8001" y="1"/>
                  </a:cubicBezTo>
                  <a:cubicBezTo>
                    <a:pt x="7987" y="0"/>
                    <a:pt x="7973" y="0"/>
                    <a:pt x="7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77;p60">
              <a:extLst>
                <a:ext uri="{FF2B5EF4-FFF2-40B4-BE49-F238E27FC236}">
                  <a16:creationId xmlns:a16="http://schemas.microsoft.com/office/drawing/2014/main" id="{4458347F-47B7-49E6-AC6A-3B6C3EAC00E4}"/>
                </a:ext>
              </a:extLst>
            </p:cNvPr>
            <p:cNvSpPr/>
            <p:nvPr/>
          </p:nvSpPr>
          <p:spPr>
            <a:xfrm>
              <a:off x="7643292" y="2897596"/>
              <a:ext cx="51958" cy="64600"/>
            </a:xfrm>
            <a:custGeom>
              <a:avLst/>
              <a:gdLst/>
              <a:ahLst/>
              <a:cxnLst/>
              <a:rect l="l" t="t" r="r" b="b"/>
              <a:pathLst>
                <a:path w="1870" h="2325" extrusionOk="0">
                  <a:moveTo>
                    <a:pt x="1095" y="1298"/>
                  </a:moveTo>
                  <a:cubicBezTo>
                    <a:pt x="1250" y="1298"/>
                    <a:pt x="1357" y="1417"/>
                    <a:pt x="1357" y="1548"/>
                  </a:cubicBezTo>
                  <a:cubicBezTo>
                    <a:pt x="1369" y="1691"/>
                    <a:pt x="1250" y="1810"/>
                    <a:pt x="1095" y="1810"/>
                  </a:cubicBezTo>
                  <a:cubicBezTo>
                    <a:pt x="953" y="1810"/>
                    <a:pt x="845" y="1691"/>
                    <a:pt x="845" y="1548"/>
                  </a:cubicBezTo>
                  <a:cubicBezTo>
                    <a:pt x="845" y="1405"/>
                    <a:pt x="965" y="1298"/>
                    <a:pt x="1095" y="1298"/>
                  </a:cubicBezTo>
                  <a:close/>
                  <a:moveTo>
                    <a:pt x="298" y="0"/>
                  </a:moveTo>
                  <a:cubicBezTo>
                    <a:pt x="167" y="0"/>
                    <a:pt x="48" y="95"/>
                    <a:pt x="24" y="226"/>
                  </a:cubicBezTo>
                  <a:cubicBezTo>
                    <a:pt x="0" y="393"/>
                    <a:pt x="131" y="524"/>
                    <a:pt x="286" y="524"/>
                  </a:cubicBezTo>
                  <a:lnTo>
                    <a:pt x="834" y="524"/>
                  </a:lnTo>
                  <a:lnTo>
                    <a:pt x="834" y="822"/>
                  </a:lnTo>
                  <a:cubicBezTo>
                    <a:pt x="524" y="941"/>
                    <a:pt x="286" y="1250"/>
                    <a:pt x="310" y="1608"/>
                  </a:cubicBezTo>
                  <a:cubicBezTo>
                    <a:pt x="345" y="2000"/>
                    <a:pt x="655" y="2310"/>
                    <a:pt x="1036" y="2322"/>
                  </a:cubicBezTo>
                  <a:cubicBezTo>
                    <a:pt x="1057" y="2324"/>
                    <a:pt x="1078" y="2324"/>
                    <a:pt x="1098" y="2324"/>
                  </a:cubicBezTo>
                  <a:cubicBezTo>
                    <a:pt x="1523" y="2324"/>
                    <a:pt x="1869" y="1980"/>
                    <a:pt x="1869" y="1548"/>
                  </a:cubicBezTo>
                  <a:cubicBezTo>
                    <a:pt x="1869" y="1215"/>
                    <a:pt x="1667" y="917"/>
                    <a:pt x="1357" y="810"/>
                  </a:cubicBezTo>
                  <a:lnTo>
                    <a:pt x="1357" y="250"/>
                  </a:lnTo>
                  <a:cubicBezTo>
                    <a:pt x="1357" y="107"/>
                    <a:pt x="1238" y="0"/>
                    <a:pt x="1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478;p60">
              <a:extLst>
                <a:ext uri="{FF2B5EF4-FFF2-40B4-BE49-F238E27FC236}">
                  <a16:creationId xmlns:a16="http://schemas.microsoft.com/office/drawing/2014/main" id="{8F17F3F7-E83D-4B01-AD9E-47E2987B323B}"/>
                </a:ext>
              </a:extLst>
            </p:cNvPr>
            <p:cNvSpPr/>
            <p:nvPr/>
          </p:nvSpPr>
          <p:spPr>
            <a:xfrm>
              <a:off x="7622120" y="2897262"/>
              <a:ext cx="16893" cy="14587"/>
            </a:xfrm>
            <a:custGeom>
              <a:avLst/>
              <a:gdLst/>
              <a:ahLst/>
              <a:cxnLst/>
              <a:rect l="l" t="t" r="r" b="b"/>
              <a:pathLst>
                <a:path w="608" h="525" extrusionOk="0">
                  <a:moveTo>
                    <a:pt x="310" y="0"/>
                  </a:moveTo>
                  <a:cubicBezTo>
                    <a:pt x="191" y="0"/>
                    <a:pt x="95" y="72"/>
                    <a:pt x="60" y="179"/>
                  </a:cubicBezTo>
                  <a:cubicBezTo>
                    <a:pt x="0" y="357"/>
                    <a:pt x="131" y="524"/>
                    <a:pt x="310" y="524"/>
                  </a:cubicBezTo>
                  <a:cubicBezTo>
                    <a:pt x="429" y="524"/>
                    <a:pt x="524" y="453"/>
                    <a:pt x="572" y="346"/>
                  </a:cubicBezTo>
                  <a:cubicBezTo>
                    <a:pt x="607" y="167"/>
                    <a:pt x="488"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479;p60">
              <a:extLst>
                <a:ext uri="{FF2B5EF4-FFF2-40B4-BE49-F238E27FC236}">
                  <a16:creationId xmlns:a16="http://schemas.microsoft.com/office/drawing/2014/main" id="{0FF96E17-C596-4379-820D-4429085D6096}"/>
                </a:ext>
              </a:extLst>
            </p:cNvPr>
            <p:cNvSpPr/>
            <p:nvPr/>
          </p:nvSpPr>
          <p:spPr>
            <a:xfrm>
              <a:off x="7493420" y="2726274"/>
              <a:ext cx="15921" cy="14865"/>
            </a:xfrm>
            <a:custGeom>
              <a:avLst/>
              <a:gdLst/>
              <a:ahLst/>
              <a:cxnLst/>
              <a:rect l="l" t="t" r="r" b="b"/>
              <a:pathLst>
                <a:path w="573" h="535" extrusionOk="0">
                  <a:moveTo>
                    <a:pt x="291" y="0"/>
                  </a:moveTo>
                  <a:cubicBezTo>
                    <a:pt x="226" y="0"/>
                    <a:pt x="160" y="24"/>
                    <a:pt x="108" y="70"/>
                  </a:cubicBezTo>
                  <a:cubicBezTo>
                    <a:pt x="1" y="177"/>
                    <a:pt x="1" y="332"/>
                    <a:pt x="96" y="439"/>
                  </a:cubicBezTo>
                  <a:cubicBezTo>
                    <a:pt x="155" y="511"/>
                    <a:pt x="227" y="535"/>
                    <a:pt x="286" y="535"/>
                  </a:cubicBezTo>
                  <a:cubicBezTo>
                    <a:pt x="346" y="535"/>
                    <a:pt x="405" y="499"/>
                    <a:pt x="465" y="451"/>
                  </a:cubicBezTo>
                  <a:cubicBezTo>
                    <a:pt x="572" y="356"/>
                    <a:pt x="572" y="189"/>
                    <a:pt x="477" y="82"/>
                  </a:cubicBezTo>
                  <a:cubicBezTo>
                    <a:pt x="428" y="27"/>
                    <a:pt x="360"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480;p60">
              <a:extLst>
                <a:ext uri="{FF2B5EF4-FFF2-40B4-BE49-F238E27FC236}">
                  <a16:creationId xmlns:a16="http://schemas.microsoft.com/office/drawing/2014/main" id="{B131B3DE-641B-451F-9ADF-D38D2BEC8B10}"/>
                </a:ext>
              </a:extLst>
            </p:cNvPr>
            <p:cNvSpPr/>
            <p:nvPr/>
          </p:nvSpPr>
          <p:spPr>
            <a:xfrm>
              <a:off x="7514926" y="2737137"/>
              <a:ext cx="69490" cy="97303"/>
            </a:xfrm>
            <a:custGeom>
              <a:avLst/>
              <a:gdLst/>
              <a:ahLst/>
              <a:cxnLst/>
              <a:rect l="l" t="t" r="r" b="b"/>
              <a:pathLst>
                <a:path w="2501" h="3502" extrusionOk="0">
                  <a:moveTo>
                    <a:pt x="1251" y="656"/>
                  </a:moveTo>
                  <a:cubicBezTo>
                    <a:pt x="1632" y="1120"/>
                    <a:pt x="1989" y="1715"/>
                    <a:pt x="1989" y="2144"/>
                  </a:cubicBezTo>
                  <a:cubicBezTo>
                    <a:pt x="1989" y="2370"/>
                    <a:pt x="1905" y="2596"/>
                    <a:pt x="1763" y="2739"/>
                  </a:cubicBezTo>
                  <a:cubicBezTo>
                    <a:pt x="1632" y="2894"/>
                    <a:pt x="1453" y="2977"/>
                    <a:pt x="1251" y="2977"/>
                  </a:cubicBezTo>
                  <a:cubicBezTo>
                    <a:pt x="1060" y="2977"/>
                    <a:pt x="882" y="2894"/>
                    <a:pt x="751" y="2739"/>
                  </a:cubicBezTo>
                  <a:cubicBezTo>
                    <a:pt x="596" y="2584"/>
                    <a:pt x="524" y="2370"/>
                    <a:pt x="524" y="2132"/>
                  </a:cubicBezTo>
                  <a:cubicBezTo>
                    <a:pt x="524" y="1727"/>
                    <a:pt x="870" y="1132"/>
                    <a:pt x="1251" y="656"/>
                  </a:cubicBezTo>
                  <a:close/>
                  <a:moveTo>
                    <a:pt x="1251" y="1"/>
                  </a:moveTo>
                  <a:cubicBezTo>
                    <a:pt x="1179" y="1"/>
                    <a:pt x="1108" y="36"/>
                    <a:pt x="1060" y="96"/>
                  </a:cubicBezTo>
                  <a:cubicBezTo>
                    <a:pt x="882" y="286"/>
                    <a:pt x="0" y="1310"/>
                    <a:pt x="0" y="2144"/>
                  </a:cubicBezTo>
                  <a:cubicBezTo>
                    <a:pt x="0" y="2513"/>
                    <a:pt x="143" y="2846"/>
                    <a:pt x="358" y="3096"/>
                  </a:cubicBezTo>
                  <a:cubicBezTo>
                    <a:pt x="596" y="3346"/>
                    <a:pt x="917" y="3501"/>
                    <a:pt x="1251" y="3501"/>
                  </a:cubicBezTo>
                  <a:cubicBezTo>
                    <a:pt x="1596" y="3501"/>
                    <a:pt x="1905" y="3346"/>
                    <a:pt x="2144" y="3096"/>
                  </a:cubicBezTo>
                  <a:cubicBezTo>
                    <a:pt x="2382" y="2846"/>
                    <a:pt x="2501" y="2501"/>
                    <a:pt x="2501" y="2144"/>
                  </a:cubicBezTo>
                  <a:cubicBezTo>
                    <a:pt x="2501" y="1322"/>
                    <a:pt x="1691" y="358"/>
                    <a:pt x="1453" y="96"/>
                  </a:cubicBezTo>
                  <a:cubicBezTo>
                    <a:pt x="1405" y="36"/>
                    <a:pt x="1334" y="1"/>
                    <a:pt x="1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5429;p60">
            <a:extLst>
              <a:ext uri="{FF2B5EF4-FFF2-40B4-BE49-F238E27FC236}">
                <a16:creationId xmlns:a16="http://schemas.microsoft.com/office/drawing/2014/main" id="{486BCBCB-996A-42AE-8FA8-9C3E64309727}"/>
              </a:ext>
            </a:extLst>
          </p:cNvPr>
          <p:cNvGrpSpPr/>
          <p:nvPr/>
        </p:nvGrpSpPr>
        <p:grpSpPr>
          <a:xfrm>
            <a:off x="1334274" y="3887744"/>
            <a:ext cx="578295" cy="572137"/>
            <a:chOff x="5332525" y="2602158"/>
            <a:chExt cx="370541" cy="366595"/>
          </a:xfrm>
        </p:grpSpPr>
        <p:sp>
          <p:nvSpPr>
            <p:cNvPr id="132" name="Google Shape;5430;p60">
              <a:extLst>
                <a:ext uri="{FF2B5EF4-FFF2-40B4-BE49-F238E27FC236}">
                  <a16:creationId xmlns:a16="http://schemas.microsoft.com/office/drawing/2014/main" id="{40DEEC47-B410-4C92-B9B4-9D6EF0DA83B3}"/>
                </a:ext>
              </a:extLst>
            </p:cNvPr>
            <p:cNvSpPr/>
            <p:nvPr/>
          </p:nvSpPr>
          <p:spPr>
            <a:xfrm>
              <a:off x="5391096" y="2646030"/>
              <a:ext cx="16560" cy="14393"/>
            </a:xfrm>
            <a:custGeom>
              <a:avLst/>
              <a:gdLst/>
              <a:ahLst/>
              <a:cxnLst/>
              <a:rect l="l" t="t" r="r" b="b"/>
              <a:pathLst>
                <a:path w="596" h="518" extrusionOk="0">
                  <a:moveTo>
                    <a:pt x="301" y="0"/>
                  </a:moveTo>
                  <a:cubicBezTo>
                    <a:pt x="238" y="0"/>
                    <a:pt x="174" y="22"/>
                    <a:pt x="119" y="65"/>
                  </a:cubicBezTo>
                  <a:cubicBezTo>
                    <a:pt x="24" y="160"/>
                    <a:pt x="0" y="327"/>
                    <a:pt x="108" y="446"/>
                  </a:cubicBezTo>
                  <a:cubicBezTo>
                    <a:pt x="167" y="482"/>
                    <a:pt x="238" y="517"/>
                    <a:pt x="298" y="517"/>
                  </a:cubicBezTo>
                  <a:cubicBezTo>
                    <a:pt x="358" y="517"/>
                    <a:pt x="417" y="506"/>
                    <a:pt x="477" y="458"/>
                  </a:cubicBezTo>
                  <a:cubicBezTo>
                    <a:pt x="584" y="363"/>
                    <a:pt x="596" y="208"/>
                    <a:pt x="500" y="89"/>
                  </a:cubicBezTo>
                  <a:cubicBezTo>
                    <a:pt x="449" y="31"/>
                    <a:pt x="376"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431;p60">
              <a:extLst>
                <a:ext uri="{FF2B5EF4-FFF2-40B4-BE49-F238E27FC236}">
                  <a16:creationId xmlns:a16="http://schemas.microsoft.com/office/drawing/2014/main" id="{DD3CDF76-F257-4972-8489-7E85551089AA}"/>
                </a:ext>
              </a:extLst>
            </p:cNvPr>
            <p:cNvSpPr/>
            <p:nvPr/>
          </p:nvSpPr>
          <p:spPr>
            <a:xfrm>
              <a:off x="5332525" y="2602158"/>
              <a:ext cx="370541" cy="366595"/>
            </a:xfrm>
            <a:custGeom>
              <a:avLst/>
              <a:gdLst/>
              <a:ahLst/>
              <a:cxnLst/>
              <a:rect l="l" t="t" r="r" b="b"/>
              <a:pathLst>
                <a:path w="13336" h="13194" extrusionOk="0">
                  <a:moveTo>
                    <a:pt x="6668" y="1"/>
                  </a:moveTo>
                  <a:cubicBezTo>
                    <a:pt x="6156" y="1"/>
                    <a:pt x="5645" y="60"/>
                    <a:pt x="5133" y="180"/>
                  </a:cubicBezTo>
                  <a:cubicBezTo>
                    <a:pt x="5013" y="203"/>
                    <a:pt x="4930" y="322"/>
                    <a:pt x="4942" y="441"/>
                  </a:cubicBezTo>
                  <a:lnTo>
                    <a:pt x="5013" y="1275"/>
                  </a:lnTo>
                  <a:lnTo>
                    <a:pt x="4061" y="1680"/>
                  </a:lnTo>
                  <a:lnTo>
                    <a:pt x="3525" y="1037"/>
                  </a:lnTo>
                  <a:cubicBezTo>
                    <a:pt x="3480" y="978"/>
                    <a:pt x="3410" y="948"/>
                    <a:pt x="3336" y="948"/>
                  </a:cubicBezTo>
                  <a:cubicBezTo>
                    <a:pt x="3275" y="948"/>
                    <a:pt x="3210" y="970"/>
                    <a:pt x="3156" y="1013"/>
                  </a:cubicBezTo>
                  <a:cubicBezTo>
                    <a:pt x="3049" y="1096"/>
                    <a:pt x="3037" y="1263"/>
                    <a:pt x="3120" y="1382"/>
                  </a:cubicBezTo>
                  <a:lnTo>
                    <a:pt x="3799" y="2168"/>
                  </a:lnTo>
                  <a:cubicBezTo>
                    <a:pt x="3847" y="2231"/>
                    <a:pt x="3915" y="2263"/>
                    <a:pt x="3988" y="2263"/>
                  </a:cubicBezTo>
                  <a:cubicBezTo>
                    <a:pt x="4024" y="2263"/>
                    <a:pt x="4061" y="2255"/>
                    <a:pt x="4097" y="2239"/>
                  </a:cubicBezTo>
                  <a:lnTo>
                    <a:pt x="5406" y="1704"/>
                  </a:lnTo>
                  <a:cubicBezTo>
                    <a:pt x="5502" y="1668"/>
                    <a:pt x="5561" y="1561"/>
                    <a:pt x="5561" y="1442"/>
                  </a:cubicBezTo>
                  <a:lnTo>
                    <a:pt x="5490" y="632"/>
                  </a:lnTo>
                  <a:cubicBezTo>
                    <a:pt x="5883" y="561"/>
                    <a:pt x="6276" y="513"/>
                    <a:pt x="6680" y="513"/>
                  </a:cubicBezTo>
                  <a:cubicBezTo>
                    <a:pt x="7085" y="513"/>
                    <a:pt x="7490" y="561"/>
                    <a:pt x="7871" y="632"/>
                  </a:cubicBezTo>
                  <a:lnTo>
                    <a:pt x="7800" y="1442"/>
                  </a:lnTo>
                  <a:cubicBezTo>
                    <a:pt x="7788" y="1561"/>
                    <a:pt x="7859" y="1668"/>
                    <a:pt x="7966" y="1704"/>
                  </a:cubicBezTo>
                  <a:lnTo>
                    <a:pt x="9276" y="2239"/>
                  </a:lnTo>
                  <a:cubicBezTo>
                    <a:pt x="9308" y="2255"/>
                    <a:pt x="9342" y="2263"/>
                    <a:pt x="9377" y="2263"/>
                  </a:cubicBezTo>
                  <a:cubicBezTo>
                    <a:pt x="9447" y="2263"/>
                    <a:pt x="9518" y="2231"/>
                    <a:pt x="9574" y="2168"/>
                  </a:cubicBezTo>
                  <a:lnTo>
                    <a:pt x="10086" y="1561"/>
                  </a:lnTo>
                  <a:cubicBezTo>
                    <a:pt x="10764" y="2001"/>
                    <a:pt x="11324" y="2585"/>
                    <a:pt x="11764" y="3239"/>
                  </a:cubicBezTo>
                  <a:lnTo>
                    <a:pt x="11157" y="3763"/>
                  </a:lnTo>
                  <a:cubicBezTo>
                    <a:pt x="11074" y="3835"/>
                    <a:pt x="11038" y="3954"/>
                    <a:pt x="11086" y="4061"/>
                  </a:cubicBezTo>
                  <a:lnTo>
                    <a:pt x="11621" y="5371"/>
                  </a:lnTo>
                  <a:cubicBezTo>
                    <a:pt x="11669" y="5478"/>
                    <a:pt x="11764" y="5537"/>
                    <a:pt x="11883" y="5537"/>
                  </a:cubicBezTo>
                  <a:lnTo>
                    <a:pt x="12693" y="5454"/>
                  </a:lnTo>
                  <a:cubicBezTo>
                    <a:pt x="12848" y="6252"/>
                    <a:pt x="12848" y="7049"/>
                    <a:pt x="12693" y="7835"/>
                  </a:cubicBezTo>
                  <a:lnTo>
                    <a:pt x="11883" y="7764"/>
                  </a:lnTo>
                  <a:cubicBezTo>
                    <a:pt x="11875" y="7763"/>
                    <a:pt x="11866" y="7763"/>
                    <a:pt x="11858" y="7763"/>
                  </a:cubicBezTo>
                  <a:cubicBezTo>
                    <a:pt x="11751" y="7763"/>
                    <a:pt x="11666" y="7831"/>
                    <a:pt x="11621" y="7930"/>
                  </a:cubicBezTo>
                  <a:lnTo>
                    <a:pt x="11086" y="9240"/>
                  </a:lnTo>
                  <a:cubicBezTo>
                    <a:pt x="11038" y="9347"/>
                    <a:pt x="11074" y="9466"/>
                    <a:pt x="11157" y="9538"/>
                  </a:cubicBezTo>
                  <a:lnTo>
                    <a:pt x="11764" y="10062"/>
                  </a:lnTo>
                  <a:cubicBezTo>
                    <a:pt x="11324" y="10728"/>
                    <a:pt x="10740" y="11288"/>
                    <a:pt x="10086" y="11740"/>
                  </a:cubicBezTo>
                  <a:lnTo>
                    <a:pt x="9574" y="11133"/>
                  </a:lnTo>
                  <a:cubicBezTo>
                    <a:pt x="9515" y="11066"/>
                    <a:pt x="9438" y="11034"/>
                    <a:pt x="9364" y="11034"/>
                  </a:cubicBezTo>
                  <a:cubicBezTo>
                    <a:pt x="9333" y="11034"/>
                    <a:pt x="9304" y="11040"/>
                    <a:pt x="9276" y="11050"/>
                  </a:cubicBezTo>
                  <a:lnTo>
                    <a:pt x="7966" y="11586"/>
                  </a:lnTo>
                  <a:cubicBezTo>
                    <a:pt x="7859" y="11633"/>
                    <a:pt x="7800" y="11740"/>
                    <a:pt x="7800" y="11860"/>
                  </a:cubicBezTo>
                  <a:lnTo>
                    <a:pt x="7871" y="12657"/>
                  </a:lnTo>
                  <a:cubicBezTo>
                    <a:pt x="7490" y="12729"/>
                    <a:pt x="7085" y="12776"/>
                    <a:pt x="6680" y="12776"/>
                  </a:cubicBezTo>
                  <a:cubicBezTo>
                    <a:pt x="6276" y="12776"/>
                    <a:pt x="5883" y="12729"/>
                    <a:pt x="5490" y="12657"/>
                  </a:cubicBezTo>
                  <a:lnTo>
                    <a:pt x="5561" y="11860"/>
                  </a:lnTo>
                  <a:cubicBezTo>
                    <a:pt x="5585" y="11740"/>
                    <a:pt x="5502" y="11633"/>
                    <a:pt x="5406" y="11586"/>
                  </a:cubicBezTo>
                  <a:lnTo>
                    <a:pt x="4097" y="11050"/>
                  </a:lnTo>
                  <a:cubicBezTo>
                    <a:pt x="4065" y="11040"/>
                    <a:pt x="4033" y="11034"/>
                    <a:pt x="4001" y="11034"/>
                  </a:cubicBezTo>
                  <a:cubicBezTo>
                    <a:pt x="3924" y="11034"/>
                    <a:pt x="3850" y="11066"/>
                    <a:pt x="3799" y="11133"/>
                  </a:cubicBezTo>
                  <a:lnTo>
                    <a:pt x="3275" y="11740"/>
                  </a:lnTo>
                  <a:cubicBezTo>
                    <a:pt x="2608" y="11288"/>
                    <a:pt x="2037" y="10728"/>
                    <a:pt x="1596" y="10062"/>
                  </a:cubicBezTo>
                  <a:lnTo>
                    <a:pt x="2204" y="9538"/>
                  </a:lnTo>
                  <a:cubicBezTo>
                    <a:pt x="2287" y="9466"/>
                    <a:pt x="2323" y="9347"/>
                    <a:pt x="2275" y="9240"/>
                  </a:cubicBezTo>
                  <a:lnTo>
                    <a:pt x="1739" y="7930"/>
                  </a:lnTo>
                  <a:cubicBezTo>
                    <a:pt x="1692" y="7823"/>
                    <a:pt x="1596" y="7764"/>
                    <a:pt x="1477" y="7764"/>
                  </a:cubicBezTo>
                  <a:lnTo>
                    <a:pt x="668" y="7835"/>
                  </a:lnTo>
                  <a:cubicBezTo>
                    <a:pt x="525" y="7049"/>
                    <a:pt x="501" y="6252"/>
                    <a:pt x="668" y="5454"/>
                  </a:cubicBezTo>
                  <a:lnTo>
                    <a:pt x="1477" y="5537"/>
                  </a:lnTo>
                  <a:cubicBezTo>
                    <a:pt x="1486" y="5538"/>
                    <a:pt x="1495" y="5539"/>
                    <a:pt x="1503" y="5539"/>
                  </a:cubicBezTo>
                  <a:cubicBezTo>
                    <a:pt x="1610" y="5539"/>
                    <a:pt x="1695" y="5470"/>
                    <a:pt x="1739" y="5371"/>
                  </a:cubicBezTo>
                  <a:lnTo>
                    <a:pt x="2275" y="4061"/>
                  </a:lnTo>
                  <a:cubicBezTo>
                    <a:pt x="2323" y="3954"/>
                    <a:pt x="2287" y="3835"/>
                    <a:pt x="2204" y="3763"/>
                  </a:cubicBezTo>
                  <a:lnTo>
                    <a:pt x="1596" y="3239"/>
                  </a:lnTo>
                  <a:cubicBezTo>
                    <a:pt x="1751" y="3001"/>
                    <a:pt x="1930" y="2763"/>
                    <a:pt x="2132" y="2561"/>
                  </a:cubicBezTo>
                  <a:cubicBezTo>
                    <a:pt x="2216" y="2454"/>
                    <a:pt x="2216" y="2287"/>
                    <a:pt x="2108" y="2180"/>
                  </a:cubicBezTo>
                  <a:cubicBezTo>
                    <a:pt x="2064" y="2141"/>
                    <a:pt x="2003" y="2120"/>
                    <a:pt x="1941" y="2120"/>
                  </a:cubicBezTo>
                  <a:cubicBezTo>
                    <a:pt x="1870" y="2120"/>
                    <a:pt x="1796" y="2147"/>
                    <a:pt x="1739" y="2204"/>
                  </a:cubicBezTo>
                  <a:cubicBezTo>
                    <a:pt x="1477" y="2501"/>
                    <a:pt x="1239" y="2811"/>
                    <a:pt x="1025" y="3156"/>
                  </a:cubicBezTo>
                  <a:cubicBezTo>
                    <a:pt x="953" y="3251"/>
                    <a:pt x="977" y="3406"/>
                    <a:pt x="1084" y="3478"/>
                  </a:cubicBezTo>
                  <a:lnTo>
                    <a:pt x="1727" y="4013"/>
                  </a:lnTo>
                  <a:lnTo>
                    <a:pt x="1334" y="4966"/>
                  </a:lnTo>
                  <a:lnTo>
                    <a:pt x="501" y="4894"/>
                  </a:lnTo>
                  <a:cubicBezTo>
                    <a:pt x="493" y="4894"/>
                    <a:pt x="484" y="4893"/>
                    <a:pt x="476" y="4893"/>
                  </a:cubicBezTo>
                  <a:cubicBezTo>
                    <a:pt x="357" y="4893"/>
                    <a:pt x="261" y="4973"/>
                    <a:pt x="239" y="5085"/>
                  </a:cubicBezTo>
                  <a:cubicBezTo>
                    <a:pt x="1" y="6085"/>
                    <a:pt x="1" y="7133"/>
                    <a:pt x="239" y="8133"/>
                  </a:cubicBezTo>
                  <a:cubicBezTo>
                    <a:pt x="260" y="8240"/>
                    <a:pt x="358" y="8327"/>
                    <a:pt x="464" y="8327"/>
                  </a:cubicBezTo>
                  <a:cubicBezTo>
                    <a:pt x="476" y="8327"/>
                    <a:pt x="489" y="8326"/>
                    <a:pt x="501" y="8323"/>
                  </a:cubicBezTo>
                  <a:lnTo>
                    <a:pt x="1334" y="8252"/>
                  </a:lnTo>
                  <a:lnTo>
                    <a:pt x="1739" y="9204"/>
                  </a:lnTo>
                  <a:lnTo>
                    <a:pt x="1096" y="9740"/>
                  </a:lnTo>
                  <a:cubicBezTo>
                    <a:pt x="1001" y="9835"/>
                    <a:pt x="977" y="9966"/>
                    <a:pt x="1037" y="10074"/>
                  </a:cubicBezTo>
                  <a:cubicBezTo>
                    <a:pt x="1573" y="10943"/>
                    <a:pt x="2323" y="11693"/>
                    <a:pt x="3204" y="12229"/>
                  </a:cubicBezTo>
                  <a:cubicBezTo>
                    <a:pt x="3240" y="12256"/>
                    <a:pt x="3286" y="12269"/>
                    <a:pt x="3332" y="12269"/>
                  </a:cubicBezTo>
                  <a:cubicBezTo>
                    <a:pt x="3406" y="12269"/>
                    <a:pt x="3481" y="12235"/>
                    <a:pt x="3525" y="12169"/>
                  </a:cubicBezTo>
                  <a:lnTo>
                    <a:pt x="4061" y="11526"/>
                  </a:lnTo>
                  <a:lnTo>
                    <a:pt x="5013" y="11919"/>
                  </a:lnTo>
                  <a:lnTo>
                    <a:pt x="4942" y="12753"/>
                  </a:lnTo>
                  <a:cubicBezTo>
                    <a:pt x="4930" y="12883"/>
                    <a:pt x="5013" y="12991"/>
                    <a:pt x="5133" y="13014"/>
                  </a:cubicBezTo>
                  <a:cubicBezTo>
                    <a:pt x="5645" y="13134"/>
                    <a:pt x="6145" y="13193"/>
                    <a:pt x="6657" y="13193"/>
                  </a:cubicBezTo>
                  <a:cubicBezTo>
                    <a:pt x="7157" y="13193"/>
                    <a:pt x="7680" y="13134"/>
                    <a:pt x="8169" y="13014"/>
                  </a:cubicBezTo>
                  <a:cubicBezTo>
                    <a:pt x="8288" y="12991"/>
                    <a:pt x="8383" y="12872"/>
                    <a:pt x="8359" y="12753"/>
                  </a:cubicBezTo>
                  <a:lnTo>
                    <a:pt x="8288" y="11919"/>
                  </a:lnTo>
                  <a:lnTo>
                    <a:pt x="9240" y="11526"/>
                  </a:lnTo>
                  <a:lnTo>
                    <a:pt x="9776" y="12169"/>
                  </a:lnTo>
                  <a:cubicBezTo>
                    <a:pt x="9834" y="12234"/>
                    <a:pt x="9905" y="12264"/>
                    <a:pt x="9976" y="12264"/>
                  </a:cubicBezTo>
                  <a:cubicBezTo>
                    <a:pt x="10022" y="12264"/>
                    <a:pt x="10067" y="12252"/>
                    <a:pt x="10109" y="12229"/>
                  </a:cubicBezTo>
                  <a:cubicBezTo>
                    <a:pt x="10979" y="11693"/>
                    <a:pt x="11729" y="10943"/>
                    <a:pt x="12264" y="10074"/>
                  </a:cubicBezTo>
                  <a:cubicBezTo>
                    <a:pt x="12336" y="9966"/>
                    <a:pt x="12312" y="9812"/>
                    <a:pt x="12205" y="9740"/>
                  </a:cubicBezTo>
                  <a:lnTo>
                    <a:pt x="11562" y="9204"/>
                  </a:lnTo>
                  <a:lnTo>
                    <a:pt x="11967" y="8252"/>
                  </a:lnTo>
                  <a:lnTo>
                    <a:pt x="12800" y="8323"/>
                  </a:lnTo>
                  <a:cubicBezTo>
                    <a:pt x="12814" y="8326"/>
                    <a:pt x="12827" y="8327"/>
                    <a:pt x="12840" y="8327"/>
                  </a:cubicBezTo>
                  <a:cubicBezTo>
                    <a:pt x="12953" y="8327"/>
                    <a:pt x="13041" y="8240"/>
                    <a:pt x="13062" y="8133"/>
                  </a:cubicBezTo>
                  <a:cubicBezTo>
                    <a:pt x="13336" y="7121"/>
                    <a:pt x="13336" y="6073"/>
                    <a:pt x="13098" y="5073"/>
                  </a:cubicBezTo>
                  <a:cubicBezTo>
                    <a:pt x="13066" y="4966"/>
                    <a:pt x="12967" y="4879"/>
                    <a:pt x="12861" y="4879"/>
                  </a:cubicBezTo>
                  <a:cubicBezTo>
                    <a:pt x="12849" y="4879"/>
                    <a:pt x="12836" y="4880"/>
                    <a:pt x="12824" y="4882"/>
                  </a:cubicBezTo>
                  <a:lnTo>
                    <a:pt x="11991" y="4954"/>
                  </a:lnTo>
                  <a:lnTo>
                    <a:pt x="11598" y="4001"/>
                  </a:lnTo>
                  <a:lnTo>
                    <a:pt x="12229" y="3466"/>
                  </a:lnTo>
                  <a:cubicBezTo>
                    <a:pt x="12336" y="3370"/>
                    <a:pt x="12348" y="3239"/>
                    <a:pt x="12288" y="3132"/>
                  </a:cubicBezTo>
                  <a:cubicBezTo>
                    <a:pt x="11752" y="2263"/>
                    <a:pt x="11014" y="1513"/>
                    <a:pt x="10133" y="977"/>
                  </a:cubicBezTo>
                  <a:cubicBezTo>
                    <a:pt x="10092" y="950"/>
                    <a:pt x="10046" y="936"/>
                    <a:pt x="10000" y="936"/>
                  </a:cubicBezTo>
                  <a:cubicBezTo>
                    <a:pt x="9927" y="936"/>
                    <a:pt x="9856" y="971"/>
                    <a:pt x="9812" y="1037"/>
                  </a:cubicBezTo>
                  <a:lnTo>
                    <a:pt x="9276" y="1680"/>
                  </a:lnTo>
                  <a:lnTo>
                    <a:pt x="8323" y="1275"/>
                  </a:lnTo>
                  <a:lnTo>
                    <a:pt x="8395" y="441"/>
                  </a:lnTo>
                  <a:cubicBezTo>
                    <a:pt x="8407" y="311"/>
                    <a:pt x="8323" y="203"/>
                    <a:pt x="8204" y="180"/>
                  </a:cubicBezTo>
                  <a:cubicBezTo>
                    <a:pt x="7692" y="60"/>
                    <a:pt x="7192" y="1"/>
                    <a:pt x="6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432;p60">
              <a:extLst>
                <a:ext uri="{FF2B5EF4-FFF2-40B4-BE49-F238E27FC236}">
                  <a16:creationId xmlns:a16="http://schemas.microsoft.com/office/drawing/2014/main" id="{DA00BCEE-3B67-4BA5-9CB9-F118F2296D8E}"/>
                </a:ext>
              </a:extLst>
            </p:cNvPr>
            <p:cNvSpPr/>
            <p:nvPr/>
          </p:nvSpPr>
          <p:spPr>
            <a:xfrm>
              <a:off x="5394402" y="2663368"/>
              <a:ext cx="244841" cy="244841"/>
            </a:xfrm>
            <a:custGeom>
              <a:avLst/>
              <a:gdLst/>
              <a:ahLst/>
              <a:cxnLst/>
              <a:rect l="l" t="t" r="r" b="b"/>
              <a:pathLst>
                <a:path w="8812" h="8812" extrusionOk="0">
                  <a:moveTo>
                    <a:pt x="4418" y="1555"/>
                  </a:moveTo>
                  <a:cubicBezTo>
                    <a:pt x="4553" y="1555"/>
                    <a:pt x="4668" y="1683"/>
                    <a:pt x="4668" y="1810"/>
                  </a:cubicBezTo>
                  <a:lnTo>
                    <a:pt x="4668" y="2620"/>
                  </a:lnTo>
                  <a:lnTo>
                    <a:pt x="4144" y="2620"/>
                  </a:lnTo>
                  <a:lnTo>
                    <a:pt x="4144" y="1822"/>
                  </a:lnTo>
                  <a:cubicBezTo>
                    <a:pt x="4144" y="1691"/>
                    <a:pt x="4227" y="1584"/>
                    <a:pt x="4370" y="1560"/>
                  </a:cubicBezTo>
                  <a:cubicBezTo>
                    <a:pt x="4386" y="1557"/>
                    <a:pt x="4403" y="1555"/>
                    <a:pt x="4418" y="1555"/>
                  </a:cubicBezTo>
                  <a:close/>
                  <a:moveTo>
                    <a:pt x="5180" y="3120"/>
                  </a:moveTo>
                  <a:lnTo>
                    <a:pt x="5180" y="3537"/>
                  </a:lnTo>
                  <a:lnTo>
                    <a:pt x="3620" y="3537"/>
                  </a:lnTo>
                  <a:lnTo>
                    <a:pt x="3620" y="3120"/>
                  </a:lnTo>
                  <a:close/>
                  <a:moveTo>
                    <a:pt x="5180" y="4049"/>
                  </a:moveTo>
                  <a:lnTo>
                    <a:pt x="5180" y="4465"/>
                  </a:lnTo>
                  <a:lnTo>
                    <a:pt x="3620" y="4465"/>
                  </a:lnTo>
                  <a:lnTo>
                    <a:pt x="3620" y="4049"/>
                  </a:lnTo>
                  <a:close/>
                  <a:moveTo>
                    <a:pt x="4144" y="536"/>
                  </a:moveTo>
                  <a:lnTo>
                    <a:pt x="4144" y="1096"/>
                  </a:lnTo>
                  <a:cubicBezTo>
                    <a:pt x="3846" y="1203"/>
                    <a:pt x="3620" y="1501"/>
                    <a:pt x="3620" y="1822"/>
                  </a:cubicBezTo>
                  <a:lnTo>
                    <a:pt x="3620" y="2632"/>
                  </a:lnTo>
                  <a:lnTo>
                    <a:pt x="3382" y="2632"/>
                  </a:lnTo>
                  <a:cubicBezTo>
                    <a:pt x="3239" y="2632"/>
                    <a:pt x="3132" y="2751"/>
                    <a:pt x="3132" y="2882"/>
                  </a:cubicBezTo>
                  <a:lnTo>
                    <a:pt x="3132" y="3537"/>
                  </a:lnTo>
                  <a:cubicBezTo>
                    <a:pt x="2977" y="3537"/>
                    <a:pt x="2882" y="3656"/>
                    <a:pt x="2882" y="3787"/>
                  </a:cubicBezTo>
                  <a:cubicBezTo>
                    <a:pt x="2882" y="3942"/>
                    <a:pt x="2989" y="4049"/>
                    <a:pt x="3132" y="4049"/>
                  </a:cubicBezTo>
                  <a:lnTo>
                    <a:pt x="3132" y="4489"/>
                  </a:lnTo>
                  <a:cubicBezTo>
                    <a:pt x="2834" y="4596"/>
                    <a:pt x="2608" y="4894"/>
                    <a:pt x="2608" y="5216"/>
                  </a:cubicBezTo>
                  <a:lnTo>
                    <a:pt x="2608" y="7811"/>
                  </a:lnTo>
                  <a:cubicBezTo>
                    <a:pt x="1405" y="7180"/>
                    <a:pt x="572" y="5894"/>
                    <a:pt x="572" y="4406"/>
                  </a:cubicBezTo>
                  <a:cubicBezTo>
                    <a:pt x="572" y="2346"/>
                    <a:pt x="2144" y="667"/>
                    <a:pt x="4144" y="536"/>
                  </a:cubicBezTo>
                  <a:close/>
                  <a:moveTo>
                    <a:pt x="5453" y="5001"/>
                  </a:moveTo>
                  <a:cubicBezTo>
                    <a:pt x="5596" y="5001"/>
                    <a:pt x="5704" y="5108"/>
                    <a:pt x="5704" y="5251"/>
                  </a:cubicBezTo>
                  <a:lnTo>
                    <a:pt x="5704" y="8073"/>
                  </a:lnTo>
                  <a:cubicBezTo>
                    <a:pt x="5287" y="8228"/>
                    <a:pt x="4858" y="8299"/>
                    <a:pt x="4406" y="8299"/>
                  </a:cubicBezTo>
                  <a:cubicBezTo>
                    <a:pt x="3953" y="8299"/>
                    <a:pt x="3513" y="8228"/>
                    <a:pt x="3108" y="8073"/>
                  </a:cubicBezTo>
                  <a:lnTo>
                    <a:pt x="3108" y="5251"/>
                  </a:lnTo>
                  <a:cubicBezTo>
                    <a:pt x="3108" y="5096"/>
                    <a:pt x="3227" y="5001"/>
                    <a:pt x="3370" y="5001"/>
                  </a:cubicBezTo>
                  <a:close/>
                  <a:moveTo>
                    <a:pt x="4406" y="1"/>
                  </a:moveTo>
                  <a:cubicBezTo>
                    <a:pt x="1989" y="1"/>
                    <a:pt x="0" y="1977"/>
                    <a:pt x="0" y="4406"/>
                  </a:cubicBezTo>
                  <a:cubicBezTo>
                    <a:pt x="0" y="6228"/>
                    <a:pt x="1132" y="7823"/>
                    <a:pt x="2739" y="8478"/>
                  </a:cubicBezTo>
                  <a:cubicBezTo>
                    <a:pt x="2763" y="8490"/>
                    <a:pt x="2775" y="8490"/>
                    <a:pt x="2786" y="8490"/>
                  </a:cubicBezTo>
                  <a:cubicBezTo>
                    <a:pt x="3298" y="8704"/>
                    <a:pt x="3846" y="8811"/>
                    <a:pt x="4430" y="8811"/>
                  </a:cubicBezTo>
                  <a:cubicBezTo>
                    <a:pt x="5751" y="8811"/>
                    <a:pt x="6989" y="8228"/>
                    <a:pt x="7835" y="7204"/>
                  </a:cubicBezTo>
                  <a:cubicBezTo>
                    <a:pt x="7918" y="7097"/>
                    <a:pt x="7918" y="6942"/>
                    <a:pt x="7835" y="6859"/>
                  </a:cubicBezTo>
                  <a:cubicBezTo>
                    <a:pt x="7784" y="6802"/>
                    <a:pt x="7714" y="6775"/>
                    <a:pt x="7645" y="6775"/>
                  </a:cubicBezTo>
                  <a:cubicBezTo>
                    <a:pt x="7568" y="6775"/>
                    <a:pt x="7492" y="6808"/>
                    <a:pt x="7442" y="6870"/>
                  </a:cubicBezTo>
                  <a:cubicBezTo>
                    <a:pt x="7120" y="7275"/>
                    <a:pt x="6704" y="7597"/>
                    <a:pt x="6251" y="7835"/>
                  </a:cubicBezTo>
                  <a:lnTo>
                    <a:pt x="6251" y="5239"/>
                  </a:lnTo>
                  <a:cubicBezTo>
                    <a:pt x="6251" y="4894"/>
                    <a:pt x="6037" y="4608"/>
                    <a:pt x="5739" y="4501"/>
                  </a:cubicBezTo>
                  <a:lnTo>
                    <a:pt x="5739" y="4061"/>
                  </a:lnTo>
                  <a:cubicBezTo>
                    <a:pt x="5882" y="4061"/>
                    <a:pt x="5989" y="3942"/>
                    <a:pt x="5989" y="3811"/>
                  </a:cubicBezTo>
                  <a:cubicBezTo>
                    <a:pt x="5989" y="3656"/>
                    <a:pt x="5870" y="3549"/>
                    <a:pt x="5739" y="3549"/>
                  </a:cubicBezTo>
                  <a:lnTo>
                    <a:pt x="5739" y="2882"/>
                  </a:lnTo>
                  <a:cubicBezTo>
                    <a:pt x="5739" y="2739"/>
                    <a:pt x="5620" y="2632"/>
                    <a:pt x="5477" y="2632"/>
                  </a:cubicBezTo>
                  <a:lnTo>
                    <a:pt x="5227" y="2632"/>
                  </a:lnTo>
                  <a:lnTo>
                    <a:pt x="5227" y="1822"/>
                  </a:lnTo>
                  <a:cubicBezTo>
                    <a:pt x="5227" y="1489"/>
                    <a:pt x="5001" y="1203"/>
                    <a:pt x="4703" y="1096"/>
                  </a:cubicBezTo>
                  <a:lnTo>
                    <a:pt x="4703" y="536"/>
                  </a:lnTo>
                  <a:cubicBezTo>
                    <a:pt x="6727" y="667"/>
                    <a:pt x="8335" y="2358"/>
                    <a:pt x="8335" y="4418"/>
                  </a:cubicBezTo>
                  <a:cubicBezTo>
                    <a:pt x="8335" y="4763"/>
                    <a:pt x="8299" y="5096"/>
                    <a:pt x="8204" y="5430"/>
                  </a:cubicBezTo>
                  <a:cubicBezTo>
                    <a:pt x="8180" y="5561"/>
                    <a:pt x="8251" y="5704"/>
                    <a:pt x="8382" y="5739"/>
                  </a:cubicBezTo>
                  <a:cubicBezTo>
                    <a:pt x="8399" y="5745"/>
                    <a:pt x="8417" y="5748"/>
                    <a:pt x="8435" y="5748"/>
                  </a:cubicBezTo>
                  <a:cubicBezTo>
                    <a:pt x="8532" y="5748"/>
                    <a:pt x="8638" y="5669"/>
                    <a:pt x="8668" y="5549"/>
                  </a:cubicBezTo>
                  <a:cubicBezTo>
                    <a:pt x="8775" y="5180"/>
                    <a:pt x="8811" y="4787"/>
                    <a:pt x="8811" y="4406"/>
                  </a:cubicBezTo>
                  <a:cubicBezTo>
                    <a:pt x="8811" y="1977"/>
                    <a:pt x="6835" y="1"/>
                    <a:pt x="4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33;p60">
              <a:extLst>
                <a:ext uri="{FF2B5EF4-FFF2-40B4-BE49-F238E27FC236}">
                  <a16:creationId xmlns:a16="http://schemas.microsoft.com/office/drawing/2014/main" id="{D2596C9B-3585-4F2C-8A5D-DC858D3BABEA}"/>
                </a:ext>
              </a:extLst>
            </p:cNvPr>
            <p:cNvSpPr/>
            <p:nvPr/>
          </p:nvSpPr>
          <p:spPr>
            <a:xfrm>
              <a:off x="5488677" y="2863837"/>
              <a:ext cx="56265" cy="14587"/>
            </a:xfrm>
            <a:custGeom>
              <a:avLst/>
              <a:gdLst/>
              <a:ahLst/>
              <a:cxnLst/>
              <a:rect l="l" t="t" r="r" b="b"/>
              <a:pathLst>
                <a:path w="2025" h="525" extrusionOk="0">
                  <a:moveTo>
                    <a:pt x="298" y="1"/>
                  </a:moveTo>
                  <a:cubicBezTo>
                    <a:pt x="167" y="1"/>
                    <a:pt x="48" y="84"/>
                    <a:pt x="36" y="227"/>
                  </a:cubicBezTo>
                  <a:cubicBezTo>
                    <a:pt x="1" y="382"/>
                    <a:pt x="144" y="525"/>
                    <a:pt x="286" y="525"/>
                  </a:cubicBezTo>
                  <a:lnTo>
                    <a:pt x="1727" y="525"/>
                  </a:lnTo>
                  <a:cubicBezTo>
                    <a:pt x="1870" y="525"/>
                    <a:pt x="1965" y="429"/>
                    <a:pt x="2001" y="298"/>
                  </a:cubicBezTo>
                  <a:cubicBezTo>
                    <a:pt x="2025" y="132"/>
                    <a:pt x="1906" y="1"/>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434;p60">
              <a:extLst>
                <a:ext uri="{FF2B5EF4-FFF2-40B4-BE49-F238E27FC236}">
                  <a16:creationId xmlns:a16="http://schemas.microsoft.com/office/drawing/2014/main" id="{EBB1B23B-B907-4FDB-BB82-D3A739E8A771}"/>
                </a:ext>
              </a:extLst>
            </p:cNvPr>
            <p:cNvSpPr/>
            <p:nvPr/>
          </p:nvSpPr>
          <p:spPr>
            <a:xfrm>
              <a:off x="5488677" y="2838358"/>
              <a:ext cx="56265" cy="14587"/>
            </a:xfrm>
            <a:custGeom>
              <a:avLst/>
              <a:gdLst/>
              <a:ahLst/>
              <a:cxnLst/>
              <a:rect l="l" t="t" r="r" b="b"/>
              <a:pathLst>
                <a:path w="2025" h="525" extrusionOk="0">
                  <a:moveTo>
                    <a:pt x="298" y="1"/>
                  </a:moveTo>
                  <a:cubicBezTo>
                    <a:pt x="167" y="1"/>
                    <a:pt x="48" y="96"/>
                    <a:pt x="36" y="227"/>
                  </a:cubicBezTo>
                  <a:cubicBezTo>
                    <a:pt x="1" y="394"/>
                    <a:pt x="144" y="525"/>
                    <a:pt x="286" y="525"/>
                  </a:cubicBezTo>
                  <a:lnTo>
                    <a:pt x="1727" y="525"/>
                  </a:lnTo>
                  <a:cubicBezTo>
                    <a:pt x="1870" y="525"/>
                    <a:pt x="1965" y="442"/>
                    <a:pt x="2001" y="299"/>
                  </a:cubicBezTo>
                  <a:cubicBezTo>
                    <a:pt x="2025" y="144"/>
                    <a:pt x="1906" y="1"/>
                    <a:pt x="1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435;p60">
              <a:extLst>
                <a:ext uri="{FF2B5EF4-FFF2-40B4-BE49-F238E27FC236}">
                  <a16:creationId xmlns:a16="http://schemas.microsoft.com/office/drawing/2014/main" id="{E779FDF3-0AC6-496C-B9FA-E86D7958B5A5}"/>
                </a:ext>
              </a:extLst>
            </p:cNvPr>
            <p:cNvSpPr/>
            <p:nvPr/>
          </p:nvSpPr>
          <p:spPr>
            <a:xfrm>
              <a:off x="5488677" y="2812574"/>
              <a:ext cx="56265" cy="14587"/>
            </a:xfrm>
            <a:custGeom>
              <a:avLst/>
              <a:gdLst/>
              <a:ahLst/>
              <a:cxnLst/>
              <a:rect l="l" t="t" r="r" b="b"/>
              <a:pathLst>
                <a:path w="2025" h="525" extrusionOk="0">
                  <a:moveTo>
                    <a:pt x="298" y="0"/>
                  </a:moveTo>
                  <a:cubicBezTo>
                    <a:pt x="167" y="0"/>
                    <a:pt x="48" y="84"/>
                    <a:pt x="36" y="227"/>
                  </a:cubicBezTo>
                  <a:cubicBezTo>
                    <a:pt x="1" y="381"/>
                    <a:pt x="144" y="524"/>
                    <a:pt x="286" y="524"/>
                  </a:cubicBezTo>
                  <a:lnTo>
                    <a:pt x="1727" y="524"/>
                  </a:lnTo>
                  <a:cubicBezTo>
                    <a:pt x="1870" y="524"/>
                    <a:pt x="1965" y="429"/>
                    <a:pt x="2001" y="298"/>
                  </a:cubicBezTo>
                  <a:cubicBezTo>
                    <a:pt x="2025" y="143"/>
                    <a:pt x="1906" y="0"/>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436;p60">
              <a:extLst>
                <a:ext uri="{FF2B5EF4-FFF2-40B4-BE49-F238E27FC236}">
                  <a16:creationId xmlns:a16="http://schemas.microsoft.com/office/drawing/2014/main" id="{9DD3F52F-C919-4B8A-BCCF-154CF73A134D}"/>
                </a:ext>
              </a:extLst>
            </p:cNvPr>
            <p:cNvSpPr/>
            <p:nvPr/>
          </p:nvSpPr>
          <p:spPr>
            <a:xfrm>
              <a:off x="5613070" y="2827466"/>
              <a:ext cx="16226" cy="14254"/>
            </a:xfrm>
            <a:custGeom>
              <a:avLst/>
              <a:gdLst/>
              <a:ahLst/>
              <a:cxnLst/>
              <a:rect l="l" t="t" r="r" b="b"/>
              <a:pathLst>
                <a:path w="584" h="513" extrusionOk="0">
                  <a:moveTo>
                    <a:pt x="297" y="1"/>
                  </a:moveTo>
                  <a:cubicBezTo>
                    <a:pt x="199" y="1"/>
                    <a:pt x="107" y="56"/>
                    <a:pt x="72" y="143"/>
                  </a:cubicBezTo>
                  <a:cubicBezTo>
                    <a:pt x="0" y="274"/>
                    <a:pt x="72" y="429"/>
                    <a:pt x="203" y="488"/>
                  </a:cubicBezTo>
                  <a:cubicBezTo>
                    <a:pt x="227" y="500"/>
                    <a:pt x="274" y="512"/>
                    <a:pt x="310" y="512"/>
                  </a:cubicBezTo>
                  <a:cubicBezTo>
                    <a:pt x="405" y="512"/>
                    <a:pt x="501" y="453"/>
                    <a:pt x="548" y="369"/>
                  </a:cubicBezTo>
                  <a:cubicBezTo>
                    <a:pt x="584" y="250"/>
                    <a:pt x="524" y="83"/>
                    <a:pt x="405" y="24"/>
                  </a:cubicBezTo>
                  <a:cubicBezTo>
                    <a:pt x="370" y="8"/>
                    <a:pt x="333"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4381;p37">
            <a:extLst>
              <a:ext uri="{FF2B5EF4-FFF2-40B4-BE49-F238E27FC236}">
                <a16:creationId xmlns:a16="http://schemas.microsoft.com/office/drawing/2014/main" id="{1C25F1DA-AC08-4437-9877-5A74BC058232}"/>
              </a:ext>
            </a:extLst>
          </p:cNvPr>
          <p:cNvSpPr txBox="1">
            <a:spLocks/>
          </p:cNvSpPr>
          <p:nvPr/>
        </p:nvSpPr>
        <p:spPr>
          <a:xfrm>
            <a:off x="2116014" y="1149152"/>
            <a:ext cx="2046911"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600" b="1" dirty="0">
                <a:latin typeface="Montserrat" panose="00000500000000000000" pitchFamily="2" charset="0"/>
              </a:rPr>
              <a:t>Sai </a:t>
            </a:r>
            <a:r>
              <a:rPr lang="en-US" sz="1600" b="1" dirty="0" err="1">
                <a:latin typeface="Montserrat" panose="00000500000000000000" pitchFamily="2" charset="0"/>
              </a:rPr>
              <a:t>số</a:t>
            </a:r>
            <a:r>
              <a:rPr lang="en-US" sz="1600" b="1" dirty="0">
                <a:latin typeface="Montserrat" panose="00000500000000000000" pitchFamily="2" charset="0"/>
              </a:rPr>
              <a:t> </a:t>
            </a:r>
            <a:r>
              <a:rPr lang="en-US" sz="1600" b="1" dirty="0" err="1">
                <a:latin typeface="Montserrat" panose="00000500000000000000" pitchFamily="2" charset="0"/>
              </a:rPr>
              <a:t>hệ</a:t>
            </a:r>
            <a:r>
              <a:rPr lang="en-US" sz="1600" b="1" dirty="0">
                <a:latin typeface="Montserrat" panose="00000500000000000000" pitchFamily="2" charset="0"/>
              </a:rPr>
              <a:t> </a:t>
            </a:r>
            <a:r>
              <a:rPr lang="en-US" sz="1600" b="1" dirty="0" err="1">
                <a:latin typeface="Montserrat" panose="00000500000000000000" pitchFamily="2" charset="0"/>
              </a:rPr>
              <a:t>thống</a:t>
            </a:r>
            <a:endParaRPr lang="en-US" sz="1600" b="1" dirty="0">
              <a:latin typeface="Montserrat" panose="00000500000000000000" pitchFamily="2" charset="0"/>
            </a:endParaRPr>
          </a:p>
        </p:txBody>
      </p:sp>
      <p:sp>
        <p:nvSpPr>
          <p:cNvPr id="140" name="Google Shape;4381;p37">
            <a:extLst>
              <a:ext uri="{FF2B5EF4-FFF2-40B4-BE49-F238E27FC236}">
                <a16:creationId xmlns:a16="http://schemas.microsoft.com/office/drawing/2014/main" id="{AA6F39F3-676E-4FA8-82FD-6C48A0454843}"/>
              </a:ext>
            </a:extLst>
          </p:cNvPr>
          <p:cNvSpPr txBox="1">
            <a:spLocks/>
          </p:cNvSpPr>
          <p:nvPr/>
        </p:nvSpPr>
        <p:spPr>
          <a:xfrm>
            <a:off x="2116016" y="1463156"/>
            <a:ext cx="5937456" cy="750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just">
              <a:lnSpc>
                <a:spcPct val="150000"/>
              </a:lnSpc>
            </a:pPr>
            <a:r>
              <a:rPr lang="en-US" sz="1400" dirty="0" err="1">
                <a:solidFill>
                  <a:srgbClr val="253035"/>
                </a:solidFill>
                <a:latin typeface="Montserrat" panose="00000500000000000000" pitchFamily="2" charset="0"/>
              </a:rPr>
              <a:t>Bộ</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phận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cảm</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biến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nhiệt</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nhiệt</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điện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trở</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chưa</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hoạt</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động</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hoàn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toàn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chính</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xác</a:t>
            </a:r>
            <a:r>
              <a:rPr lang="en-US" sz="1400" dirty="0">
                <a:solidFill>
                  <a:srgbClr val="253035"/>
                </a:solidFill>
                <a:latin typeface="Montserrat" panose="00000500000000000000" pitchFamily="2" charset="0"/>
              </a:rPr>
              <a:t>.</a:t>
            </a:r>
          </a:p>
        </p:txBody>
      </p:sp>
      <p:sp>
        <p:nvSpPr>
          <p:cNvPr id="143" name="Google Shape;4381;p37">
            <a:extLst>
              <a:ext uri="{FF2B5EF4-FFF2-40B4-BE49-F238E27FC236}">
                <a16:creationId xmlns:a16="http://schemas.microsoft.com/office/drawing/2014/main" id="{9F6488F5-1BC0-47A7-AF8D-30A9E758A4A8}"/>
              </a:ext>
            </a:extLst>
          </p:cNvPr>
          <p:cNvSpPr txBox="1">
            <a:spLocks/>
          </p:cNvSpPr>
          <p:nvPr/>
        </p:nvSpPr>
        <p:spPr>
          <a:xfrm>
            <a:off x="2111668" y="2360197"/>
            <a:ext cx="2243764"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600" b="1" dirty="0">
                <a:latin typeface="Montserrat" panose="00000500000000000000" pitchFamily="2" charset="0"/>
              </a:rPr>
              <a:t>Sai </a:t>
            </a:r>
            <a:r>
              <a:rPr lang="en-US" sz="1600" b="1" dirty="0" err="1">
                <a:latin typeface="Montserrat" panose="00000500000000000000" pitchFamily="2" charset="0"/>
              </a:rPr>
              <a:t>số</a:t>
            </a:r>
            <a:r>
              <a:rPr lang="en-US" sz="1600" b="1" dirty="0">
                <a:latin typeface="Montserrat" panose="00000500000000000000" pitchFamily="2" charset="0"/>
              </a:rPr>
              <a:t> </a:t>
            </a:r>
            <a:r>
              <a:rPr lang="en-US" sz="1600" b="1" dirty="0" err="1">
                <a:latin typeface="Montserrat" panose="00000500000000000000" pitchFamily="2" charset="0"/>
              </a:rPr>
              <a:t>ngẫu</a:t>
            </a:r>
            <a:r>
              <a:rPr lang="en-US" sz="1600" b="1" dirty="0">
                <a:latin typeface="Montserrat" panose="00000500000000000000" pitchFamily="2" charset="0"/>
              </a:rPr>
              <a:t> </a:t>
            </a:r>
            <a:r>
              <a:rPr lang="en-US" sz="1600" b="1" dirty="0" err="1">
                <a:latin typeface="Montserrat" panose="00000500000000000000" pitchFamily="2" charset="0"/>
              </a:rPr>
              <a:t>nhiên</a:t>
            </a:r>
            <a:endParaRPr lang="en-US" sz="1600" b="1" dirty="0">
              <a:latin typeface="Montserrat" panose="00000500000000000000" pitchFamily="2" charset="0"/>
            </a:endParaRPr>
          </a:p>
        </p:txBody>
      </p:sp>
      <p:sp>
        <p:nvSpPr>
          <p:cNvPr id="144" name="Google Shape;4381;p37">
            <a:extLst>
              <a:ext uri="{FF2B5EF4-FFF2-40B4-BE49-F238E27FC236}">
                <a16:creationId xmlns:a16="http://schemas.microsoft.com/office/drawing/2014/main" id="{5ED8B834-991B-4AD4-A901-234F428F573B}"/>
              </a:ext>
            </a:extLst>
          </p:cNvPr>
          <p:cNvSpPr txBox="1">
            <a:spLocks/>
          </p:cNvSpPr>
          <p:nvPr/>
        </p:nvSpPr>
        <p:spPr>
          <a:xfrm>
            <a:off x="2111670" y="2674201"/>
            <a:ext cx="5937456" cy="750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just">
              <a:lnSpc>
                <a:spcPct val="150000"/>
              </a:lnSpc>
            </a:pPr>
            <a:r>
              <a:rPr lang="en-US" sz="1400" dirty="0" err="1">
                <a:solidFill>
                  <a:srgbClr val="253035"/>
                </a:solidFill>
                <a:latin typeface="Montserrat" panose="00000500000000000000" pitchFamily="2" charset="0"/>
              </a:rPr>
              <a:t>Nguồn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đầu</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vào</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còn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chưa</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ổn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định</a:t>
            </a:r>
            <a:r>
              <a:rPr lang="en-US" sz="1400" dirty="0">
                <a:solidFill>
                  <a:srgbClr val="253035"/>
                </a:solidFill>
                <a:latin typeface="Montserrat" panose="00000500000000000000" pitchFamily="2" charset="0"/>
              </a:rPr>
              <a:t>.</a:t>
            </a:r>
          </a:p>
          <a:p>
            <a:pPr algn="just">
              <a:lnSpc>
                <a:spcPct val="150000"/>
              </a:lnSpc>
            </a:pPr>
            <a:r>
              <a:rPr lang="en-US" sz="1400" dirty="0" err="1">
                <a:solidFill>
                  <a:srgbClr val="253035"/>
                </a:solidFill>
                <a:latin typeface="Montserrat" panose="00000500000000000000" pitchFamily="2" charset="0"/>
              </a:rPr>
              <a:t>Ảnh</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hưởng</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khác</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của</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môi</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trường</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như</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tạp</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âm</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nhiễu</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sóng</a:t>
            </a:r>
            <a:r>
              <a:rPr lang="en-US" sz="1400" dirty="0">
                <a:solidFill>
                  <a:srgbClr val="253035"/>
                </a:solidFill>
                <a:latin typeface="Montserrat" panose="00000500000000000000" pitchFamily="2" charset="0"/>
              </a:rPr>
              <a:t>.</a:t>
            </a:r>
          </a:p>
        </p:txBody>
      </p:sp>
      <p:sp>
        <p:nvSpPr>
          <p:cNvPr id="145" name="Google Shape;4381;p37">
            <a:extLst>
              <a:ext uri="{FF2B5EF4-FFF2-40B4-BE49-F238E27FC236}">
                <a16:creationId xmlns:a16="http://schemas.microsoft.com/office/drawing/2014/main" id="{D85018D4-CB80-475F-AB8B-D17207611D4C}"/>
              </a:ext>
            </a:extLst>
          </p:cNvPr>
          <p:cNvSpPr txBox="1">
            <a:spLocks/>
          </p:cNvSpPr>
          <p:nvPr/>
        </p:nvSpPr>
        <p:spPr>
          <a:xfrm>
            <a:off x="2111668" y="3519648"/>
            <a:ext cx="2046911"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600" b="1" dirty="0" err="1">
                <a:latin typeface="Montserrat" panose="00000500000000000000" pitchFamily="2" charset="0"/>
              </a:rPr>
              <a:t>Khắc</a:t>
            </a:r>
            <a:r>
              <a:rPr lang="en-US" sz="1600" b="1" dirty="0">
                <a:latin typeface="Montserrat" panose="00000500000000000000" pitchFamily="2" charset="0"/>
              </a:rPr>
              <a:t> </a:t>
            </a:r>
            <a:r>
              <a:rPr lang="en-US" sz="1600" b="1" dirty="0" err="1">
                <a:latin typeface="Montserrat" panose="00000500000000000000" pitchFamily="2" charset="0"/>
              </a:rPr>
              <a:t>phục</a:t>
            </a:r>
            <a:r>
              <a:rPr lang="en-US" sz="1600" b="1" dirty="0">
                <a:latin typeface="Montserrat" panose="00000500000000000000" pitchFamily="2" charset="0"/>
              </a:rPr>
              <a:t> </a:t>
            </a:r>
            <a:r>
              <a:rPr lang="en-US" sz="1600" b="1" dirty="0" err="1">
                <a:latin typeface="Montserrat" panose="00000500000000000000" pitchFamily="2" charset="0"/>
              </a:rPr>
              <a:t>sai</a:t>
            </a:r>
            <a:r>
              <a:rPr lang="en-US" sz="1600" b="1" dirty="0">
                <a:latin typeface="Montserrat" panose="00000500000000000000" pitchFamily="2" charset="0"/>
              </a:rPr>
              <a:t> </a:t>
            </a:r>
            <a:r>
              <a:rPr lang="en-US" sz="1600" b="1" dirty="0" err="1">
                <a:latin typeface="Montserrat" panose="00000500000000000000" pitchFamily="2" charset="0"/>
              </a:rPr>
              <a:t>số</a:t>
            </a:r>
            <a:endParaRPr lang="en-US" sz="1600" b="1" dirty="0">
              <a:latin typeface="Montserrat" panose="00000500000000000000" pitchFamily="2" charset="0"/>
            </a:endParaRPr>
          </a:p>
        </p:txBody>
      </p:sp>
      <p:sp>
        <p:nvSpPr>
          <p:cNvPr id="146" name="Google Shape;4381;p37">
            <a:extLst>
              <a:ext uri="{FF2B5EF4-FFF2-40B4-BE49-F238E27FC236}">
                <a16:creationId xmlns:a16="http://schemas.microsoft.com/office/drawing/2014/main" id="{F9897CC5-6AD1-41FC-B9A3-CF666AC78DF2}"/>
              </a:ext>
            </a:extLst>
          </p:cNvPr>
          <p:cNvSpPr txBox="1">
            <a:spLocks/>
          </p:cNvSpPr>
          <p:nvPr/>
        </p:nvSpPr>
        <p:spPr>
          <a:xfrm>
            <a:off x="2111670" y="3833652"/>
            <a:ext cx="5937456" cy="750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just">
              <a:lnSpc>
                <a:spcPct val="150000"/>
              </a:lnSpc>
            </a:pPr>
            <a:r>
              <a:rPr lang="en-US" sz="1400" dirty="0" err="1">
                <a:solidFill>
                  <a:srgbClr val="253035"/>
                </a:solidFill>
                <a:latin typeface="Montserrat" panose="00000500000000000000" pitchFamily="2" charset="0"/>
              </a:rPr>
              <a:t>Đo</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nhiều</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lần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hơn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để</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hạn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chế</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sai</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số</a:t>
            </a:r>
            <a:endParaRPr lang="en-US" sz="1400" dirty="0">
              <a:solidFill>
                <a:srgbClr val="253035"/>
              </a:solidFill>
              <a:latin typeface="Montserrat" panose="00000500000000000000" pitchFamily="2" charset="0"/>
            </a:endParaRPr>
          </a:p>
          <a:p>
            <a:pPr algn="just">
              <a:lnSpc>
                <a:spcPct val="150000"/>
              </a:lnSpc>
            </a:pPr>
            <a:r>
              <a:rPr lang="en-US" sz="1400" dirty="0" err="1">
                <a:solidFill>
                  <a:srgbClr val="253035"/>
                </a:solidFill>
                <a:latin typeface="Montserrat" panose="00000500000000000000" pitchFamily="2" charset="0"/>
              </a:rPr>
              <a:t>Mắc</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thêm</a:t>
            </a:r>
            <a:r>
              <a:rPr lang="en-US" sz="1400" dirty="0">
                <a:solidFill>
                  <a:srgbClr val="253035"/>
                </a:solidFill>
                <a:latin typeface="Montserrat" panose="00000500000000000000" pitchFamily="2" charset="0"/>
              </a:rPr>
              <a:t> 1 </a:t>
            </a:r>
            <a:r>
              <a:rPr lang="en-US" sz="1400" dirty="0" err="1">
                <a:solidFill>
                  <a:srgbClr val="253035"/>
                </a:solidFill>
                <a:latin typeface="Montserrat" panose="00000500000000000000" pitchFamily="2" charset="0"/>
              </a:rPr>
              <a:t>tụ</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điện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giữa</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Vdd</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và</a:t>
            </a:r>
            <a:r>
              <a:rPr lang="en-US" sz="1400" dirty="0">
                <a:solidFill>
                  <a:srgbClr val="253035"/>
                </a:solidFill>
                <a:latin typeface="Montserrat" panose="00000500000000000000" pitchFamily="2" charset="0"/>
              </a:rPr>
              <a:t> GND </a:t>
            </a:r>
            <a:r>
              <a:rPr lang="en-US" sz="1400" dirty="0" err="1">
                <a:solidFill>
                  <a:srgbClr val="253035"/>
                </a:solidFill>
                <a:latin typeface="Montserrat" panose="00000500000000000000" pitchFamily="2" charset="0"/>
              </a:rPr>
              <a:t>để</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lọc</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nhiễu</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giảm</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thiểu</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sai</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số</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ngẫu</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nhiên</a:t>
            </a:r>
            <a:r>
              <a:rPr lang="en-US" sz="1400" dirty="0">
                <a:solidFill>
                  <a:srgbClr val="253035"/>
                </a:solidFill>
                <a:latin typeface="Montserrat" panose="00000500000000000000" pitchFamily="2" charset="0"/>
              </a:rPr>
              <a:t>.</a:t>
            </a:r>
          </a:p>
        </p:txBody>
      </p:sp>
      <p:sp>
        <p:nvSpPr>
          <p:cNvPr id="147" name="Hộp Văn bản 146">
            <a:extLst>
              <a:ext uri="{FF2B5EF4-FFF2-40B4-BE49-F238E27FC236}">
                <a16:creationId xmlns:a16="http://schemas.microsoft.com/office/drawing/2014/main" id="{B0A48B19-D461-4FFA-834F-66D2A0B99B7F}"/>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23</a:t>
            </a:r>
          </a:p>
        </p:txBody>
      </p:sp>
    </p:spTree>
    <p:extLst>
      <p:ext uri="{BB962C8B-B14F-4D97-AF65-F5344CB8AC3E}">
        <p14:creationId xmlns:p14="http://schemas.microsoft.com/office/powerpoint/2010/main" val="2825396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351" name="Google Shape;4351;p35"/>
          <p:cNvSpPr txBox="1">
            <a:spLocks noGrp="1"/>
          </p:cNvSpPr>
          <p:nvPr>
            <p:ph type="title" idx="2"/>
          </p:nvPr>
        </p:nvSpPr>
        <p:spPr>
          <a:xfrm>
            <a:off x="1601409" y="1518125"/>
            <a:ext cx="2970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PHÂN TÍCH ĐỀ TÀI</a:t>
            </a:r>
            <a:endParaRPr dirty="0">
              <a:latin typeface="Montserrat" panose="00000500000000000000" pitchFamily="2" charset="0"/>
            </a:endParaRPr>
          </a:p>
        </p:txBody>
      </p:sp>
      <p:sp>
        <p:nvSpPr>
          <p:cNvPr id="4352" name="Google Shape;4352;p35"/>
          <p:cNvSpPr txBox="1">
            <a:spLocks noGrp="1"/>
          </p:cNvSpPr>
          <p:nvPr>
            <p:ph type="subTitle" idx="1"/>
          </p:nvPr>
        </p:nvSpPr>
        <p:spPr>
          <a:xfrm>
            <a:off x="1601250" y="1840337"/>
            <a:ext cx="2805487" cy="1071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dirty="0">
                <a:latin typeface="Montserrat" panose="00000500000000000000" pitchFamily="2" charset="0"/>
              </a:rPr>
              <a:t>Cấu tạo, nguyên lý hoạt động cảm biến; Yêu cầu chức năng, phi chức năng,…</a:t>
            </a:r>
            <a:endParaRPr sz="1400" dirty="0">
              <a:latin typeface="Montserrat" panose="00000500000000000000" pitchFamily="2" charset="0"/>
            </a:endParaRPr>
          </a:p>
        </p:txBody>
      </p:sp>
      <p:sp>
        <p:nvSpPr>
          <p:cNvPr id="4355" name="Google Shape;4355;p35"/>
          <p:cNvSpPr txBox="1">
            <a:spLocks noGrp="1"/>
          </p:cNvSpPr>
          <p:nvPr>
            <p:ph type="title" idx="5"/>
          </p:nvPr>
        </p:nvSpPr>
        <p:spPr>
          <a:xfrm>
            <a:off x="1601444" y="3058328"/>
            <a:ext cx="34341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KẾT QUẢ ĐO &amp; SAI SỐ</a:t>
            </a:r>
            <a:endParaRPr dirty="0">
              <a:latin typeface="Montserrat" panose="00000500000000000000" pitchFamily="2" charset="0"/>
            </a:endParaRPr>
          </a:p>
        </p:txBody>
      </p:sp>
      <p:sp>
        <p:nvSpPr>
          <p:cNvPr id="4357" name="Google Shape;4357;p35"/>
          <p:cNvSpPr txBox="1">
            <a:spLocks noGrp="1"/>
          </p:cNvSpPr>
          <p:nvPr>
            <p:ph type="title" idx="7"/>
          </p:nvPr>
        </p:nvSpPr>
        <p:spPr>
          <a:xfrm>
            <a:off x="5750098" y="1518125"/>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THIẾT KẾ</a:t>
            </a:r>
            <a:endParaRPr dirty="0">
              <a:latin typeface="Montserrat" panose="00000500000000000000" pitchFamily="2" charset="0"/>
            </a:endParaRPr>
          </a:p>
        </p:txBody>
      </p:sp>
      <p:sp>
        <p:nvSpPr>
          <p:cNvPr id="4359" name="Google Shape;4359;p35"/>
          <p:cNvSpPr txBox="1">
            <a:spLocks noGrp="1"/>
          </p:cNvSpPr>
          <p:nvPr>
            <p:ph type="title" idx="9"/>
          </p:nvPr>
        </p:nvSpPr>
        <p:spPr>
          <a:xfrm>
            <a:off x="767250" y="16717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361" name="Google Shape;4361;p35"/>
          <p:cNvSpPr txBox="1">
            <a:spLocks noGrp="1"/>
          </p:cNvSpPr>
          <p:nvPr>
            <p:ph type="title" idx="14"/>
          </p:nvPr>
        </p:nvSpPr>
        <p:spPr>
          <a:xfrm>
            <a:off x="767250" y="32213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4362" name="Google Shape;4362;p35"/>
          <p:cNvSpPr txBox="1">
            <a:spLocks noGrp="1"/>
          </p:cNvSpPr>
          <p:nvPr>
            <p:ph type="title" idx="15"/>
          </p:nvPr>
        </p:nvSpPr>
        <p:spPr>
          <a:xfrm>
            <a:off x="4916088" y="1690563"/>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4365" name="Google Shape;4365;p35"/>
          <p:cNvSpPr txBox="1">
            <a:spLocks noGrp="1"/>
          </p:cNvSpPr>
          <p:nvPr>
            <p:ph type="title" idx="18"/>
          </p:nvPr>
        </p:nvSpPr>
        <p:spPr>
          <a:xfrm>
            <a:off x="5750237" y="3058328"/>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panose="00000500000000000000" pitchFamily="2" charset="0"/>
              </a:rPr>
              <a:t>KẾT LUẬN</a:t>
            </a:r>
            <a:endParaRPr dirty="0">
              <a:latin typeface="Montserrat" panose="00000500000000000000" pitchFamily="2" charset="0"/>
            </a:endParaRPr>
          </a:p>
        </p:txBody>
      </p:sp>
      <p:sp>
        <p:nvSpPr>
          <p:cNvPr id="4368" name="Google Shape;4368;p35"/>
          <p:cNvSpPr txBox="1">
            <a:spLocks noGrp="1"/>
          </p:cNvSpPr>
          <p:nvPr>
            <p:ph type="title" idx="21"/>
          </p:nvPr>
        </p:nvSpPr>
        <p:spPr>
          <a:xfrm>
            <a:off x="4916088" y="32213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41" name="Google Shape;4352;p35">
            <a:extLst>
              <a:ext uri="{FF2B5EF4-FFF2-40B4-BE49-F238E27FC236}">
                <a16:creationId xmlns:a16="http://schemas.microsoft.com/office/drawing/2014/main" id="{6A5B47B3-FBEB-4714-BD92-759A1AF6EF49}"/>
              </a:ext>
            </a:extLst>
          </p:cNvPr>
          <p:cNvSpPr txBox="1">
            <a:spLocks/>
          </p:cNvSpPr>
          <p:nvPr/>
        </p:nvSpPr>
        <p:spPr>
          <a:xfrm>
            <a:off x="5750088" y="184033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Sơ</a:t>
            </a:r>
            <a:r>
              <a:rPr lang="en-US" sz="1400" dirty="0">
                <a:latin typeface="Montserrat" panose="00000500000000000000" pitchFamily="2" charset="0"/>
              </a:rPr>
              <a:t> </a:t>
            </a:r>
            <a:r>
              <a:rPr lang="en-US" sz="1400" dirty="0" err="1">
                <a:latin typeface="Montserrat" panose="00000500000000000000" pitchFamily="2" charset="0"/>
              </a:rPr>
              <a:t>đồ</a:t>
            </a:r>
            <a:r>
              <a:rPr lang="en-US" sz="1400" dirty="0">
                <a:latin typeface="Montserrat" panose="00000500000000000000" pitchFamily="2" charset="0"/>
              </a:rPr>
              <a:t> </a:t>
            </a:r>
            <a:r>
              <a:rPr lang="en-US" sz="1400" dirty="0" err="1">
                <a:latin typeface="Montserrat" panose="00000500000000000000" pitchFamily="2" charset="0"/>
              </a:rPr>
              <a:t>thiết</a:t>
            </a:r>
            <a:r>
              <a:rPr lang="en-US" sz="1400" dirty="0">
                <a:latin typeface="Montserrat" panose="00000500000000000000" pitchFamily="2" charset="0"/>
              </a:rPr>
              <a:t> </a:t>
            </a:r>
            <a:r>
              <a:rPr lang="en-US" sz="1400" dirty="0" err="1">
                <a:latin typeface="Montserrat" panose="00000500000000000000" pitchFamily="2" charset="0"/>
              </a:rPr>
              <a:t>kế</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Lập</a:t>
            </a:r>
            <a:r>
              <a:rPr lang="en-US" sz="1400" dirty="0">
                <a:latin typeface="Montserrat" panose="00000500000000000000" pitchFamily="2" charset="0"/>
              </a:rPr>
              <a:t> </a:t>
            </a:r>
            <a:r>
              <a:rPr lang="en-US" sz="1400" dirty="0" err="1">
                <a:latin typeface="Montserrat" panose="00000500000000000000" pitchFamily="2" charset="0"/>
              </a:rPr>
              <a:t>trình</a:t>
            </a:r>
            <a:r>
              <a:rPr lang="en-US" sz="1400" dirty="0">
                <a:latin typeface="Montserrat" panose="00000500000000000000" pitchFamily="2" charset="0"/>
              </a:rPr>
              <a:t> </a:t>
            </a:r>
            <a:r>
              <a:rPr lang="en-US" sz="1400" dirty="0" err="1">
                <a:latin typeface="Montserrat" panose="00000500000000000000" pitchFamily="2" charset="0"/>
              </a:rPr>
              <a:t>cho</a:t>
            </a:r>
            <a:r>
              <a:rPr lang="en-US" sz="1400" dirty="0">
                <a:latin typeface="Montserrat" panose="00000500000000000000" pitchFamily="2" charset="0"/>
              </a:rPr>
              <a:t> vi </a:t>
            </a:r>
            <a:r>
              <a:rPr lang="en-US" sz="1400" dirty="0" err="1">
                <a:latin typeface="Montserrat" panose="00000500000000000000" pitchFamily="2" charset="0"/>
              </a:rPr>
              <a:t>điều</a:t>
            </a:r>
            <a:r>
              <a:rPr lang="en-US" sz="1400" dirty="0">
                <a:latin typeface="Montserrat" panose="00000500000000000000" pitchFamily="2" charset="0"/>
              </a:rPr>
              <a:t> </a:t>
            </a:r>
            <a:r>
              <a:rPr lang="en-US" sz="1400" dirty="0" err="1">
                <a:latin typeface="Montserrat" panose="00000500000000000000" pitchFamily="2" charset="0"/>
              </a:rPr>
              <a:t>khiển</a:t>
            </a:r>
            <a:endParaRPr lang="en-US" sz="1400" dirty="0">
              <a:latin typeface="Montserrat" panose="00000500000000000000" pitchFamily="2" charset="0"/>
            </a:endParaRPr>
          </a:p>
        </p:txBody>
      </p:sp>
      <p:sp>
        <p:nvSpPr>
          <p:cNvPr id="42" name="Google Shape;4352;p35">
            <a:extLst>
              <a:ext uri="{FF2B5EF4-FFF2-40B4-BE49-F238E27FC236}">
                <a16:creationId xmlns:a16="http://schemas.microsoft.com/office/drawing/2014/main" id="{49583936-0803-445A-8019-213F134EAC7B}"/>
              </a:ext>
            </a:extLst>
          </p:cNvPr>
          <p:cNvSpPr txBox="1">
            <a:spLocks/>
          </p:cNvSpPr>
          <p:nvPr/>
        </p:nvSpPr>
        <p:spPr>
          <a:xfrm>
            <a:off x="1601250" y="337282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Xử</a:t>
            </a:r>
            <a:r>
              <a:rPr lang="en-US" sz="1400" dirty="0">
                <a:latin typeface="Montserrat" panose="00000500000000000000" pitchFamily="2" charset="0"/>
              </a:rPr>
              <a:t> </a:t>
            </a:r>
            <a:r>
              <a:rPr lang="en-US" sz="1400" dirty="0" err="1">
                <a:latin typeface="Montserrat" panose="00000500000000000000" pitchFamily="2" charset="0"/>
              </a:rPr>
              <a:t>lý</a:t>
            </a:r>
            <a:r>
              <a:rPr lang="en-US" sz="1400" dirty="0">
                <a:latin typeface="Montserrat" panose="00000500000000000000" pitchFamily="2" charset="0"/>
              </a:rPr>
              <a:t> </a:t>
            </a:r>
            <a:r>
              <a:rPr lang="en-US" sz="1400" dirty="0" err="1">
                <a:latin typeface="Montserrat" panose="00000500000000000000" pitchFamily="2" charset="0"/>
              </a:rPr>
              <a:t>số</a:t>
            </a:r>
            <a:r>
              <a:rPr lang="en-US" sz="1400" dirty="0">
                <a:latin typeface="Montserrat" panose="00000500000000000000" pitchFamily="2" charset="0"/>
              </a:rPr>
              <a:t> </a:t>
            </a:r>
            <a:r>
              <a:rPr lang="en-US" sz="1400" dirty="0" err="1">
                <a:latin typeface="Montserrat" panose="00000500000000000000" pitchFamily="2" charset="0"/>
              </a:rPr>
              <a:t>liệu</a:t>
            </a:r>
            <a:r>
              <a:rPr lang="en-US" sz="1400" dirty="0">
                <a:latin typeface="Montserrat" panose="00000500000000000000" pitchFamily="2" charset="0"/>
              </a:rPr>
              <a:t> </a:t>
            </a:r>
            <a:r>
              <a:rPr lang="en-US" sz="1400" dirty="0" err="1">
                <a:latin typeface="Montserrat" panose="00000500000000000000" pitchFamily="2" charset="0"/>
              </a:rPr>
              <a:t>kết</a:t>
            </a:r>
            <a:r>
              <a:rPr lang="en-US" sz="1400" dirty="0">
                <a:latin typeface="Montserrat" panose="00000500000000000000" pitchFamily="2" charset="0"/>
              </a:rPr>
              <a:t> </a:t>
            </a:r>
            <a:r>
              <a:rPr lang="en-US" sz="1400" dirty="0" err="1">
                <a:latin typeface="Montserrat" panose="00000500000000000000" pitchFamily="2" charset="0"/>
              </a:rPr>
              <a:t>quả</a:t>
            </a:r>
            <a:r>
              <a:rPr lang="en-US" sz="1400" dirty="0">
                <a:latin typeface="Montserrat" panose="00000500000000000000" pitchFamily="2" charset="0"/>
              </a:rPr>
              <a:t> </a:t>
            </a:r>
            <a:r>
              <a:rPr lang="en-US" sz="1400" dirty="0" err="1">
                <a:latin typeface="Montserrat" panose="00000500000000000000" pitchFamily="2" charset="0"/>
              </a:rPr>
              <a:t>đo</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Phân</a:t>
            </a:r>
            <a:r>
              <a:rPr lang="en-US" sz="1400" dirty="0">
                <a:latin typeface="Montserrat" panose="00000500000000000000" pitchFamily="2" charset="0"/>
              </a:rPr>
              <a:t> </a:t>
            </a:r>
            <a:r>
              <a:rPr lang="en-US" sz="1400" dirty="0" err="1">
                <a:latin typeface="Montserrat" panose="00000500000000000000" pitchFamily="2" charset="0"/>
              </a:rPr>
              <a:t>tích</a:t>
            </a:r>
            <a:r>
              <a:rPr lang="en-US" sz="1400" dirty="0">
                <a:latin typeface="Montserrat" panose="00000500000000000000" pitchFamily="2" charset="0"/>
              </a:rPr>
              <a:t> </a:t>
            </a:r>
            <a:r>
              <a:rPr lang="en-US" sz="1400" dirty="0" err="1">
                <a:latin typeface="Montserrat" panose="00000500000000000000" pitchFamily="2" charset="0"/>
              </a:rPr>
              <a:t>sai</a:t>
            </a:r>
            <a:r>
              <a:rPr lang="en-US" sz="1400" dirty="0">
                <a:latin typeface="Montserrat" panose="00000500000000000000" pitchFamily="2" charset="0"/>
              </a:rPr>
              <a:t> </a:t>
            </a:r>
            <a:r>
              <a:rPr lang="en-US" sz="1400" dirty="0" err="1">
                <a:latin typeface="Montserrat" panose="00000500000000000000" pitchFamily="2" charset="0"/>
              </a:rPr>
              <a:t>số</a:t>
            </a:r>
            <a:endParaRPr lang="en-US" sz="1400" dirty="0">
              <a:latin typeface="Montserrat" panose="00000500000000000000" pitchFamily="2" charset="0"/>
            </a:endParaRPr>
          </a:p>
        </p:txBody>
      </p:sp>
      <p:sp>
        <p:nvSpPr>
          <p:cNvPr id="43" name="Google Shape;4352;p35">
            <a:extLst>
              <a:ext uri="{FF2B5EF4-FFF2-40B4-BE49-F238E27FC236}">
                <a16:creationId xmlns:a16="http://schemas.microsoft.com/office/drawing/2014/main" id="{BD5DF159-7AE4-4F32-BDDE-499EBAEB5DF4}"/>
              </a:ext>
            </a:extLst>
          </p:cNvPr>
          <p:cNvSpPr txBox="1">
            <a:spLocks/>
          </p:cNvSpPr>
          <p:nvPr/>
        </p:nvSpPr>
        <p:spPr>
          <a:xfrm>
            <a:off x="5750088" y="3372827"/>
            <a:ext cx="2805487" cy="1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ABeeZee"/>
              <a:buNone/>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None/>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None/>
              <a:defRPr sz="1600" b="0" i="0" u="none" strike="noStrike" cap="none">
                <a:solidFill>
                  <a:schemeClr val="dk1"/>
                </a:solidFill>
                <a:latin typeface="ABeeZee"/>
                <a:ea typeface="ABeeZee"/>
                <a:cs typeface="ABeeZee"/>
                <a:sym typeface="ABeeZee"/>
              </a:defRPr>
            </a:lvl9pPr>
          </a:lstStyle>
          <a:p>
            <a:pPr marL="0" indent="0">
              <a:lnSpc>
                <a:spcPct val="150000"/>
              </a:lnSpc>
            </a:pPr>
            <a:r>
              <a:rPr lang="en-US" sz="1400" dirty="0" err="1">
                <a:latin typeface="Montserrat" panose="00000500000000000000" pitchFamily="2" charset="0"/>
              </a:rPr>
              <a:t>Kết</a:t>
            </a:r>
            <a:r>
              <a:rPr lang="en-US" sz="1400" dirty="0">
                <a:latin typeface="Montserrat" panose="00000500000000000000" pitchFamily="2" charset="0"/>
              </a:rPr>
              <a:t> </a:t>
            </a:r>
            <a:r>
              <a:rPr lang="en-US" sz="1400" dirty="0" err="1">
                <a:latin typeface="Montserrat" panose="00000500000000000000" pitchFamily="2" charset="0"/>
              </a:rPr>
              <a:t>luận</a:t>
            </a:r>
            <a:r>
              <a:rPr lang="en-US" sz="1400" dirty="0">
                <a:latin typeface="Montserrat" panose="00000500000000000000" pitchFamily="2" charset="0"/>
              </a:rPr>
              <a:t> </a:t>
            </a:r>
            <a:r>
              <a:rPr lang="en-US" sz="1400" dirty="0" err="1">
                <a:latin typeface="Montserrat" panose="00000500000000000000" pitchFamily="2" charset="0"/>
              </a:rPr>
              <a:t>chung</a:t>
            </a:r>
            <a:endParaRPr lang="en-US" sz="1400" dirty="0">
              <a:latin typeface="Montserrat" panose="00000500000000000000" pitchFamily="2" charset="0"/>
            </a:endParaRPr>
          </a:p>
          <a:p>
            <a:pPr marL="0" indent="0">
              <a:lnSpc>
                <a:spcPct val="150000"/>
              </a:lnSpc>
            </a:pPr>
            <a:r>
              <a:rPr lang="en-US" sz="1400" dirty="0" err="1">
                <a:latin typeface="Montserrat" panose="00000500000000000000" pitchFamily="2" charset="0"/>
              </a:rPr>
              <a:t>về</a:t>
            </a:r>
            <a:r>
              <a:rPr lang="en-US" sz="1400" dirty="0">
                <a:latin typeface="Montserrat" panose="00000500000000000000" pitchFamily="2" charset="0"/>
              </a:rPr>
              <a:t> </a:t>
            </a:r>
            <a:r>
              <a:rPr lang="en-US" sz="1400" dirty="0" err="1">
                <a:latin typeface="Montserrat" panose="00000500000000000000" pitchFamily="2" charset="0"/>
              </a:rPr>
              <a:t>bài</a:t>
            </a:r>
            <a:r>
              <a:rPr lang="en-US" sz="1400" dirty="0">
                <a:latin typeface="Montserrat" panose="00000500000000000000" pitchFamily="2" charset="0"/>
              </a:rPr>
              <a:t> </a:t>
            </a:r>
            <a:r>
              <a:rPr lang="en-US" sz="1400" dirty="0" err="1">
                <a:latin typeface="Montserrat" panose="00000500000000000000" pitchFamily="2" charset="0"/>
              </a:rPr>
              <a:t>tập</a:t>
            </a:r>
            <a:r>
              <a:rPr lang="en-US" sz="1400" dirty="0">
                <a:latin typeface="Montserrat" panose="00000500000000000000" pitchFamily="2" charset="0"/>
              </a:rPr>
              <a:t> </a:t>
            </a:r>
            <a:r>
              <a:rPr lang="en-US" sz="1400" dirty="0" err="1">
                <a:latin typeface="Montserrat" panose="00000500000000000000" pitchFamily="2" charset="0"/>
              </a:rPr>
              <a:t>lớn</a:t>
            </a:r>
            <a:endParaRPr lang="en-US" sz="1400" dirty="0">
              <a:latin typeface="Montserrat" panose="00000500000000000000" pitchFamily="2" charset="0"/>
            </a:endParaRPr>
          </a:p>
        </p:txBody>
      </p:sp>
    </p:spTree>
    <p:extLst>
      <p:ext uri="{BB962C8B-B14F-4D97-AF65-F5344CB8AC3E}">
        <p14:creationId xmlns:p14="http://schemas.microsoft.com/office/powerpoint/2010/main" val="4103136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37"/>
          <p:cNvSpPr txBox="1">
            <a:spLocks noGrp="1"/>
          </p:cNvSpPr>
          <p:nvPr>
            <p:ph type="title"/>
          </p:nvPr>
        </p:nvSpPr>
        <p:spPr>
          <a:xfrm>
            <a:off x="2644136" y="1934525"/>
            <a:ext cx="3855729"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b="1" dirty="0">
                <a:latin typeface="Montserrat" panose="00000500000000000000" pitchFamily="2" charset="0"/>
              </a:rPr>
              <a:t>KẾT LUẬN</a:t>
            </a:r>
            <a:endParaRPr sz="5400" b="1" dirty="0">
              <a:latin typeface="Montserrat" panose="00000500000000000000" pitchFamily="2" charset="0"/>
            </a:endParaRPr>
          </a:p>
        </p:txBody>
      </p:sp>
      <p:sp>
        <p:nvSpPr>
          <p:cNvPr id="4382" name="Google Shape;4382;p37"/>
          <p:cNvSpPr txBox="1">
            <a:spLocks noGrp="1"/>
          </p:cNvSpPr>
          <p:nvPr>
            <p:ph type="title" idx="2"/>
          </p:nvPr>
        </p:nvSpPr>
        <p:spPr>
          <a:xfrm>
            <a:off x="3966369" y="953225"/>
            <a:ext cx="1097423" cy="9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4383" name="Google Shape;4383;p37"/>
          <p:cNvSpPr txBox="1">
            <a:spLocks noGrp="1"/>
          </p:cNvSpPr>
          <p:nvPr>
            <p:ph type="subTitle" idx="1"/>
          </p:nvPr>
        </p:nvSpPr>
        <p:spPr>
          <a:xfrm>
            <a:off x="2963007" y="2875575"/>
            <a:ext cx="3217986" cy="860375"/>
          </a:xfrm>
          <a:prstGeom prst="rect">
            <a:avLst/>
          </a:prstGeom>
        </p:spPr>
        <p:txBody>
          <a:bodyPr spcFirstLastPara="1" wrap="square" lIns="91425" tIns="91425" rIns="91425" bIns="91425" anchor="t" anchorCtr="0">
            <a:noAutofit/>
          </a:bodyPr>
          <a:lstStyle/>
          <a:p>
            <a:pPr marL="0" indent="0" algn="ctr">
              <a:lnSpc>
                <a:spcPct val="150000"/>
              </a:lnSpc>
            </a:pPr>
            <a:r>
              <a:rPr lang="en-US" sz="1600" dirty="0" err="1">
                <a:latin typeface="Montserrat" panose="00000500000000000000" pitchFamily="2" charset="0"/>
              </a:rPr>
              <a:t>Kết</a:t>
            </a:r>
            <a:r>
              <a:rPr lang="en-US" sz="1600" dirty="0">
                <a:latin typeface="Montserrat" panose="00000500000000000000" pitchFamily="2" charset="0"/>
              </a:rPr>
              <a:t> </a:t>
            </a:r>
            <a:r>
              <a:rPr lang="en-US" sz="1600" dirty="0" err="1">
                <a:latin typeface="Montserrat" panose="00000500000000000000" pitchFamily="2" charset="0"/>
              </a:rPr>
              <a:t>luận</a:t>
            </a:r>
            <a:r>
              <a:rPr lang="en-US" sz="1600" dirty="0">
                <a:latin typeface="Montserrat" panose="00000500000000000000" pitchFamily="2" charset="0"/>
              </a:rPr>
              <a:t> </a:t>
            </a:r>
            <a:r>
              <a:rPr lang="en-US" sz="1600" dirty="0" err="1">
                <a:latin typeface="Montserrat" panose="00000500000000000000" pitchFamily="2" charset="0"/>
              </a:rPr>
              <a:t>chung</a:t>
            </a:r>
            <a:r>
              <a:rPr lang="en-US" sz="1600" dirty="0">
                <a:latin typeface="Montserrat" panose="00000500000000000000" pitchFamily="2" charset="0"/>
              </a:rPr>
              <a:t> </a:t>
            </a:r>
            <a:r>
              <a:rPr lang="en-US" sz="1600" dirty="0" err="1">
                <a:latin typeface="Montserrat" panose="00000500000000000000" pitchFamily="2" charset="0"/>
              </a:rPr>
              <a:t>về</a:t>
            </a:r>
            <a:r>
              <a:rPr lang="en-US" sz="1600" dirty="0">
                <a:latin typeface="Montserrat" panose="00000500000000000000" pitchFamily="2" charset="0"/>
              </a:rPr>
              <a:t> </a:t>
            </a:r>
            <a:r>
              <a:rPr lang="en-US" sz="1600" dirty="0" err="1">
                <a:latin typeface="Montserrat" panose="00000500000000000000" pitchFamily="2" charset="0"/>
              </a:rPr>
              <a:t>bài</a:t>
            </a:r>
            <a:r>
              <a:rPr lang="en-US" sz="1600" dirty="0">
                <a:latin typeface="Montserrat" panose="00000500000000000000" pitchFamily="2" charset="0"/>
              </a:rPr>
              <a:t> </a:t>
            </a:r>
            <a:r>
              <a:rPr lang="en-US" sz="1600" dirty="0" err="1">
                <a:latin typeface="Montserrat" panose="00000500000000000000" pitchFamily="2" charset="0"/>
              </a:rPr>
              <a:t>tập</a:t>
            </a:r>
            <a:r>
              <a:rPr lang="en-US" sz="1600" dirty="0">
                <a:latin typeface="Montserrat" panose="00000500000000000000" pitchFamily="2" charset="0"/>
              </a:rPr>
              <a:t> </a:t>
            </a:r>
            <a:r>
              <a:rPr lang="en-US" sz="1600" dirty="0" err="1">
                <a:latin typeface="Montserrat" panose="00000500000000000000" pitchFamily="2" charset="0"/>
              </a:rPr>
              <a:t>lớn</a:t>
            </a:r>
            <a:endParaRPr lang="en-US" sz="1600" dirty="0">
              <a:latin typeface="Montserrat" panose="00000500000000000000" pitchFamily="2" charset="0"/>
            </a:endParaRPr>
          </a:p>
        </p:txBody>
      </p:sp>
    </p:spTree>
    <p:extLst>
      <p:ext uri="{BB962C8B-B14F-4D97-AF65-F5344CB8AC3E}">
        <p14:creationId xmlns:p14="http://schemas.microsoft.com/office/powerpoint/2010/main" val="3423582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2511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9Slide03 Jura Bold" panose="00000800000000000000" pitchFamily="2" charset="0"/>
              </a:rPr>
              <a:t>KẾT LUẬN</a:t>
            </a:r>
            <a:endParaRPr sz="3600" dirty="0">
              <a:latin typeface="#9Slide03 Jura Bold" panose="00000800000000000000" pitchFamily="2" charset="0"/>
            </a:endParaRPr>
          </a:p>
        </p:txBody>
      </p:sp>
      <p:sp>
        <p:nvSpPr>
          <p:cNvPr id="34" name="Hộp Văn bản 33">
            <a:extLst>
              <a:ext uri="{FF2B5EF4-FFF2-40B4-BE49-F238E27FC236}">
                <a16:creationId xmlns:a16="http://schemas.microsoft.com/office/drawing/2014/main" id="{CC96CE0B-BDA3-4F84-B112-0856373415DB}"/>
              </a:ext>
            </a:extLst>
          </p:cNvPr>
          <p:cNvSpPr txBox="1"/>
          <p:nvPr/>
        </p:nvSpPr>
        <p:spPr>
          <a:xfrm>
            <a:off x="878305" y="1003494"/>
            <a:ext cx="7387390" cy="3735382"/>
          </a:xfrm>
          <a:prstGeom prst="rect">
            <a:avLst/>
          </a:prstGeom>
          <a:noFill/>
        </p:spPr>
        <p:txBody>
          <a:bodyPr wrap="square">
            <a:spAutoFit/>
          </a:bodyPr>
          <a:lstStyle/>
          <a:p>
            <a:pPr marL="0" marR="0" indent="228600" algn="just">
              <a:lnSpc>
                <a:spcPct val="130000"/>
              </a:lnSpc>
              <a:spcBef>
                <a:spcPts val="600"/>
              </a:spcBef>
              <a:spcAft>
                <a:spcPts val="600"/>
              </a:spcAft>
            </a:pP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Nhóm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đã</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hoàn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thành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bài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tập</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lớn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theo</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đề</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tài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Đo</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nhiệt</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độ</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không</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khí</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sử</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dụng</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cảm</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biến</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DHT22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và</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Xử</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lý</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sai</a:t>
            </a:r>
            <a:r>
              <a:rPr lang="en-US" sz="1400" b="1" i="1"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b="1" i="1"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số</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của</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môn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học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này</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với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một</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sản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phẩm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nhỏ</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gọn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hiệu</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quả</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và</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ứng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dụng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thực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tiễn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vào</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cuộc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sống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hằng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ngày</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a:t>
            </a:r>
          </a:p>
          <a:p>
            <a:pPr marL="0" marR="0" indent="228600" algn="just">
              <a:lnSpc>
                <a:spcPct val="130000"/>
              </a:lnSpc>
              <a:spcBef>
                <a:spcPts val="600"/>
              </a:spcBef>
              <a:spcAft>
                <a:spcPts val="600"/>
              </a:spcAft>
            </a:pP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Qua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bài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tập</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lớn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lần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này</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chúng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em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đã</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cải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thiện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thêm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cả</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năng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làm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việc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nhóm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đồng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thời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thành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thạo</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hơn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trong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việc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đọc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datasheet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của</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các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linh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kiện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như</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cảm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biến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DHT11 hay ESP32,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lập</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trình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cho</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vi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xử</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lý</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cũng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như</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việc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tính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toán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xử</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lý</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số</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liệu</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cho</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sản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phẩm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này</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và</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các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sản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phẩm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về</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sau</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a:t>
            </a:r>
          </a:p>
          <a:p>
            <a:pPr marL="0" marR="0" indent="228600" algn="just">
              <a:lnSpc>
                <a:spcPct val="130000"/>
              </a:lnSpc>
              <a:spcBef>
                <a:spcPts val="600"/>
              </a:spcBef>
              <a:spcAft>
                <a:spcPts val="600"/>
              </a:spcAft>
            </a:pP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Chúng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em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xin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chân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thành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cảm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ơn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cô</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Nguyễn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Thúy</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Anh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đã</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tận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tình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giảng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dạy</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và</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củng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cố</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các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kiến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thức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của</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môn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học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để</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chúng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em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có</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thể</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hoàn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thành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bài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tập</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lớn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này</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Trong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quá</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trình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làm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Bài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tập</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lớn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chắc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chắn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chúng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em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sẽ</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gặp</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phải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các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sai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sót</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kính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mong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cô</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có</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thể</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góp</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ý,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chỉnh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sửa</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để</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nhóm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hoàn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thiện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bài</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tập</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và</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có</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thêm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kinh</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nghiệm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trong</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các</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sản</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phẩm</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về</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sau</a:t>
            </a:r>
            <a:r>
              <a:rPr lang="en-US" sz="1400" kern="100" dirty="0">
                <a:solidFill>
                  <a:srgbClr val="253035"/>
                </a:solidFill>
                <a:effectLst/>
                <a:latin typeface="Montserrat" panose="00000500000000000000" pitchFamily="2" charset="0"/>
                <a:ea typeface="Calibri" panose="020F0502020204030204" pitchFamily="34" charset="0"/>
                <a:cs typeface="Angsana New" panose="02020603050405020304" pitchFamily="18" charset="-34"/>
              </a:rPr>
              <a:t>.</a:t>
            </a:r>
          </a:p>
        </p:txBody>
      </p:sp>
      <p:sp>
        <p:nvSpPr>
          <p:cNvPr id="35" name="Hộp Văn bản 34">
            <a:extLst>
              <a:ext uri="{FF2B5EF4-FFF2-40B4-BE49-F238E27FC236}">
                <a16:creationId xmlns:a16="http://schemas.microsoft.com/office/drawing/2014/main" id="{BED87C2B-0C76-4E52-80F7-CAD6CC33203A}"/>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26</a:t>
            </a:r>
          </a:p>
        </p:txBody>
      </p:sp>
    </p:spTree>
    <p:extLst>
      <p:ext uri="{BB962C8B-B14F-4D97-AF65-F5344CB8AC3E}">
        <p14:creationId xmlns:p14="http://schemas.microsoft.com/office/powerpoint/2010/main" val="248018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9"/>
        <p:cNvGrpSpPr/>
        <p:nvPr/>
      </p:nvGrpSpPr>
      <p:grpSpPr>
        <a:xfrm>
          <a:off x="0" y="0"/>
          <a:ext cx="0" cy="0"/>
          <a:chOff x="0" y="0"/>
          <a:chExt cx="0" cy="0"/>
        </a:xfrm>
      </p:grpSpPr>
      <p:sp>
        <p:nvSpPr>
          <p:cNvPr id="4930" name="Google Shape;4930;p54"/>
          <p:cNvSpPr txBox="1">
            <a:spLocks noGrp="1"/>
          </p:cNvSpPr>
          <p:nvPr>
            <p:ph type="title"/>
          </p:nvPr>
        </p:nvSpPr>
        <p:spPr>
          <a:xfrm>
            <a:off x="925900" y="1307100"/>
            <a:ext cx="7292100" cy="25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THANKS!</a:t>
            </a:r>
            <a:br>
              <a:rPr lang="en-US" dirty="0"/>
            </a:br>
            <a:r>
              <a:rPr lang="en-US" sz="4400" dirty="0">
                <a:solidFill>
                  <a:srgbClr val="253035"/>
                </a:solidFill>
              </a:rPr>
              <a:t>Any Question?</a:t>
            </a:r>
            <a:endParaRPr dirty="0">
              <a:solidFill>
                <a:srgbClr val="253035"/>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37"/>
          <p:cNvSpPr txBox="1">
            <a:spLocks noGrp="1"/>
          </p:cNvSpPr>
          <p:nvPr>
            <p:ph type="title"/>
          </p:nvPr>
        </p:nvSpPr>
        <p:spPr>
          <a:xfrm>
            <a:off x="622250" y="1934525"/>
            <a:ext cx="6832650"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b="1" dirty="0">
                <a:latin typeface="Montserrat" panose="00000500000000000000" pitchFamily="2" charset="0"/>
              </a:rPr>
              <a:t>PHÂN TÍCH ĐỀ TÀI</a:t>
            </a:r>
            <a:endParaRPr sz="5400" b="1" dirty="0">
              <a:latin typeface="Montserrat" panose="00000500000000000000" pitchFamily="2" charset="0"/>
            </a:endParaRPr>
          </a:p>
        </p:txBody>
      </p:sp>
      <p:sp>
        <p:nvSpPr>
          <p:cNvPr id="4382" name="Google Shape;4382;p37"/>
          <p:cNvSpPr txBox="1">
            <a:spLocks noGrp="1"/>
          </p:cNvSpPr>
          <p:nvPr>
            <p:ph type="title" idx="2"/>
          </p:nvPr>
        </p:nvSpPr>
        <p:spPr>
          <a:xfrm>
            <a:off x="622250" y="953225"/>
            <a:ext cx="5039400" cy="9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4383" name="Google Shape;4383;p37"/>
          <p:cNvSpPr txBox="1">
            <a:spLocks noGrp="1"/>
          </p:cNvSpPr>
          <p:nvPr>
            <p:ph type="subTitle" idx="1"/>
          </p:nvPr>
        </p:nvSpPr>
        <p:spPr>
          <a:xfrm>
            <a:off x="658975" y="2875575"/>
            <a:ext cx="4598825" cy="86037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dirty="0">
                <a:latin typeface="Montserrat" panose="00000500000000000000" pitchFamily="2" charset="0"/>
              </a:rPr>
              <a:t>Cấu tạo, nguyên lý hoạt động cảm biến</a:t>
            </a:r>
            <a:r>
              <a:rPr lang="en-US" dirty="0">
                <a:latin typeface="Montserrat" panose="00000500000000000000" pitchFamily="2" charset="0"/>
              </a:rPr>
              <a:t>; </a:t>
            </a:r>
            <a:r>
              <a:rPr lang="en-US" dirty="0" err="1">
                <a:latin typeface="Montserrat" panose="00000500000000000000" pitchFamily="2" charset="0"/>
              </a:rPr>
              <a:t>Yêu</a:t>
            </a:r>
            <a:r>
              <a:rPr lang="en-US" dirty="0">
                <a:latin typeface="Montserrat" panose="00000500000000000000" pitchFamily="2" charset="0"/>
              </a:rPr>
              <a:t> </a:t>
            </a:r>
            <a:r>
              <a:rPr lang="en-US" dirty="0" err="1">
                <a:latin typeface="Montserrat" panose="00000500000000000000" pitchFamily="2" charset="0"/>
              </a:rPr>
              <a:t>cầu</a:t>
            </a:r>
            <a:r>
              <a:rPr lang="en-US" dirty="0">
                <a:latin typeface="Montserrat" panose="00000500000000000000" pitchFamily="2" charset="0"/>
              </a:rPr>
              <a:t> </a:t>
            </a:r>
            <a:r>
              <a:rPr lang="en-US" dirty="0" err="1">
                <a:latin typeface="Montserrat" panose="00000500000000000000" pitchFamily="2" charset="0"/>
              </a:rPr>
              <a:t>chức</a:t>
            </a:r>
            <a:r>
              <a:rPr lang="en-US" dirty="0">
                <a:latin typeface="Montserrat" panose="00000500000000000000" pitchFamily="2" charset="0"/>
              </a:rPr>
              <a:t> </a:t>
            </a:r>
            <a:r>
              <a:rPr lang="en-US" dirty="0" err="1">
                <a:latin typeface="Montserrat" panose="00000500000000000000" pitchFamily="2" charset="0"/>
              </a:rPr>
              <a:t>năng</a:t>
            </a:r>
            <a:r>
              <a:rPr lang="en-US" dirty="0">
                <a:latin typeface="Montserrat" panose="00000500000000000000" pitchFamily="2" charset="0"/>
              </a:rPr>
              <a:t>, phi </a:t>
            </a:r>
            <a:r>
              <a:rPr lang="en-US" dirty="0" err="1">
                <a:latin typeface="Montserrat" panose="00000500000000000000" pitchFamily="2" charset="0"/>
              </a:rPr>
              <a:t>chức</a:t>
            </a:r>
            <a:r>
              <a:rPr lang="en-US" dirty="0">
                <a:latin typeface="Montserrat" panose="00000500000000000000" pitchFamily="2" charset="0"/>
              </a:rPr>
              <a:t> </a:t>
            </a:r>
            <a:r>
              <a:rPr lang="en-US" dirty="0" err="1">
                <a:latin typeface="Montserrat" panose="00000500000000000000" pitchFamily="2" charset="0"/>
              </a:rPr>
              <a:t>năng</a:t>
            </a:r>
            <a:r>
              <a:rPr lang="en-US" dirty="0">
                <a:latin typeface="Montserrat" panose="00000500000000000000" pitchFamily="2"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sp>
        <p:nvSpPr>
          <p:cNvPr id="4579" name="Google Shape;4579;p47"/>
          <p:cNvSpPr txBox="1">
            <a:spLocks noGrp="1"/>
          </p:cNvSpPr>
          <p:nvPr>
            <p:ph type="title"/>
          </p:nvPr>
        </p:nvSpPr>
        <p:spPr>
          <a:xfrm>
            <a:off x="304799" y="1130625"/>
            <a:ext cx="5549901" cy="7616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300" b="1" dirty="0">
                <a:latin typeface="#9Slide03 Jura Bold" panose="00000800000000000000" pitchFamily="2" charset="0"/>
              </a:rPr>
              <a:t>Cấu tạo cảm biến DHT22</a:t>
            </a:r>
            <a:endParaRPr sz="3300" b="1" dirty="0">
              <a:latin typeface="#9Slide03 Jura Bold" panose="00000800000000000000" pitchFamily="2" charset="0"/>
            </a:endParaRPr>
          </a:p>
        </p:txBody>
      </p:sp>
      <p:sp>
        <p:nvSpPr>
          <p:cNvPr id="4580" name="Google Shape;4580;p47"/>
          <p:cNvSpPr txBox="1">
            <a:spLocks noGrp="1"/>
          </p:cNvSpPr>
          <p:nvPr>
            <p:ph type="subTitle" idx="1"/>
          </p:nvPr>
        </p:nvSpPr>
        <p:spPr>
          <a:xfrm>
            <a:off x="410592" y="1921872"/>
            <a:ext cx="5329808" cy="206416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dirty="0">
                <a:latin typeface="Montserrat" panose="00000500000000000000" pitchFamily="2" charset="0"/>
              </a:rPr>
              <a:t>       Một trong những cảm biến thông dụng nhất hiện nay. Kích thước nhỏ gọn, chi phí thấp, dễ sử dụng.</a:t>
            </a:r>
          </a:p>
          <a:p>
            <a:pPr marL="0" lvl="0" indent="0" algn="just" rtl="0">
              <a:lnSpc>
                <a:spcPct val="150000"/>
              </a:lnSpc>
              <a:spcBef>
                <a:spcPts val="0"/>
              </a:spcBef>
              <a:spcAft>
                <a:spcPts val="0"/>
              </a:spcAft>
              <a:buNone/>
            </a:pPr>
            <a:r>
              <a:rPr lang="en" dirty="0">
                <a:latin typeface="Montserrat" panose="00000500000000000000" pitchFamily="2" charset="0"/>
              </a:rPr>
              <a:t>       Bao gồm cảm biến nhiệt độ NTC, cảm biến độ ẩm và 1 IC ở mặt sau.</a:t>
            </a:r>
            <a:endParaRPr dirty="0">
              <a:latin typeface="Montserrat" panose="00000500000000000000" pitchFamily="2" charset="0"/>
            </a:endParaRPr>
          </a:p>
        </p:txBody>
      </p:sp>
      <p:sp>
        <p:nvSpPr>
          <p:cNvPr id="6" name="Google Shape;4381;p37">
            <a:extLst>
              <a:ext uri="{FF2B5EF4-FFF2-40B4-BE49-F238E27FC236}">
                <a16:creationId xmlns:a16="http://schemas.microsoft.com/office/drawing/2014/main" id="{343CD13C-160C-497F-878E-26E502B0C189}"/>
              </a:ext>
            </a:extLst>
          </p:cNvPr>
          <p:cNvSpPr txBox="1">
            <a:spLocks/>
          </p:cNvSpPr>
          <p:nvPr/>
        </p:nvSpPr>
        <p:spPr>
          <a:xfrm>
            <a:off x="406400" y="13062"/>
            <a:ext cx="2006600"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PHÂN TÍCH ĐỀ TÀI</a:t>
            </a:r>
          </a:p>
        </p:txBody>
      </p:sp>
      <p:sp>
        <p:nvSpPr>
          <p:cNvPr id="8" name="Google Shape;4382;p37">
            <a:extLst>
              <a:ext uri="{FF2B5EF4-FFF2-40B4-BE49-F238E27FC236}">
                <a16:creationId xmlns:a16="http://schemas.microsoft.com/office/drawing/2014/main" id="{27EE2377-D18E-4457-89D9-5200F8CDE6E1}"/>
              </a:ext>
            </a:extLst>
          </p:cNvPr>
          <p:cNvSpPr txBox="1">
            <a:spLocks/>
          </p:cNvSpPr>
          <p:nvPr/>
        </p:nvSpPr>
        <p:spPr>
          <a:xfrm>
            <a:off x="65388" y="130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01</a:t>
            </a:r>
          </a:p>
        </p:txBody>
      </p:sp>
      <p:pic>
        <p:nvPicPr>
          <p:cNvPr id="3" name="Hình ảnh 2">
            <a:extLst>
              <a:ext uri="{FF2B5EF4-FFF2-40B4-BE49-F238E27FC236}">
                <a16:creationId xmlns:a16="http://schemas.microsoft.com/office/drawing/2014/main" id="{F8F946F0-D609-49B1-9545-FCF3339AAD22}"/>
              </a:ext>
            </a:extLst>
          </p:cNvPr>
          <p:cNvPicPr>
            <a:picLocks noChangeAspect="1"/>
          </p:cNvPicPr>
          <p:nvPr/>
        </p:nvPicPr>
        <p:blipFill>
          <a:blip r:embed="rId3"/>
          <a:stretch>
            <a:fillRect/>
          </a:stretch>
        </p:blipFill>
        <p:spPr>
          <a:xfrm>
            <a:off x="6093575" y="838525"/>
            <a:ext cx="2651709" cy="1610851"/>
          </a:xfrm>
          <a:prstGeom prst="rect">
            <a:avLst/>
          </a:prstGeom>
        </p:spPr>
      </p:pic>
      <p:pic>
        <p:nvPicPr>
          <p:cNvPr id="5" name="Hình ảnh 4" descr="Ảnh có chứa văn bản, thiết bị điện tử, mạch&#10;&#10;Mô tả được tạo tự động">
            <a:extLst>
              <a:ext uri="{FF2B5EF4-FFF2-40B4-BE49-F238E27FC236}">
                <a16:creationId xmlns:a16="http://schemas.microsoft.com/office/drawing/2014/main" id="{E035228A-1FCB-4B3F-B935-A0729C96F5B6}"/>
              </a:ext>
            </a:extLst>
          </p:cNvPr>
          <p:cNvPicPr>
            <a:picLocks noChangeAspect="1"/>
          </p:cNvPicPr>
          <p:nvPr/>
        </p:nvPicPr>
        <p:blipFill>
          <a:blip r:embed="rId4"/>
          <a:stretch>
            <a:fillRect/>
          </a:stretch>
        </p:blipFill>
        <p:spPr>
          <a:xfrm>
            <a:off x="6079611" y="2412419"/>
            <a:ext cx="2911989" cy="2337382"/>
          </a:xfrm>
          <a:prstGeom prst="rect">
            <a:avLst/>
          </a:prstGeom>
        </p:spPr>
      </p:pic>
      <p:sp>
        <p:nvSpPr>
          <p:cNvPr id="16" name="Hộp Văn bản 15">
            <a:extLst>
              <a:ext uri="{FF2B5EF4-FFF2-40B4-BE49-F238E27FC236}">
                <a16:creationId xmlns:a16="http://schemas.microsoft.com/office/drawing/2014/main" id="{9C883874-6326-4695-ABE3-1B9481157121}"/>
              </a:ext>
            </a:extLst>
          </p:cNvPr>
          <p:cNvSpPr txBox="1"/>
          <p:nvPr/>
        </p:nvSpPr>
        <p:spPr>
          <a:xfrm>
            <a:off x="1168400" y="4894818"/>
            <a:ext cx="6807200" cy="246221"/>
          </a:xfrm>
          <a:prstGeom prst="rect">
            <a:avLst/>
          </a:prstGeom>
          <a:noFill/>
        </p:spPr>
        <p:txBody>
          <a:bodyPr wrap="square">
            <a:spAutoFit/>
          </a:bodyPr>
          <a:lstStyle/>
          <a:p>
            <a:r>
              <a:rPr lang="en-US" sz="1000" dirty="0">
                <a:solidFill>
                  <a:srgbClr val="253035"/>
                </a:solidFill>
              </a:rPr>
              <a:t>https://howtomechatronics.com/tutorials/arduino/dht11-dht22-sensors-temperature-and-humidity-tutorial-using-arduino/</a:t>
            </a:r>
          </a:p>
        </p:txBody>
      </p:sp>
      <p:sp>
        <p:nvSpPr>
          <p:cNvPr id="13" name="Hộp Văn bản 12">
            <a:extLst>
              <a:ext uri="{FF2B5EF4-FFF2-40B4-BE49-F238E27FC236}">
                <a16:creationId xmlns:a16="http://schemas.microsoft.com/office/drawing/2014/main" id="{873185DE-8973-44C3-88AE-9107D1D912E8}"/>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4</a:t>
            </a:r>
          </a:p>
        </p:txBody>
      </p:sp>
    </p:spTree>
    <p:extLst>
      <p:ext uri="{BB962C8B-B14F-4D97-AF65-F5344CB8AC3E}">
        <p14:creationId xmlns:p14="http://schemas.microsoft.com/office/powerpoint/2010/main" val="3933307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4"/>
        <p:cNvGrpSpPr/>
        <p:nvPr/>
      </p:nvGrpSpPr>
      <p:grpSpPr>
        <a:xfrm>
          <a:off x="0" y="0"/>
          <a:ext cx="0" cy="0"/>
          <a:chOff x="0" y="0"/>
          <a:chExt cx="0" cy="0"/>
        </a:xfrm>
      </p:grpSpPr>
      <p:sp>
        <p:nvSpPr>
          <p:cNvPr id="4944" name="Google Shape;4944;p55"/>
          <p:cNvSpPr txBox="1">
            <a:spLocks noGrp="1"/>
          </p:cNvSpPr>
          <p:nvPr>
            <p:ph type="title"/>
          </p:nvPr>
        </p:nvSpPr>
        <p:spPr>
          <a:xfrm>
            <a:off x="734850" y="1258666"/>
            <a:ext cx="2770350" cy="129303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000" b="1" dirty="0">
                <a:latin typeface="#9Slide03 Jura Bold" panose="00000800000000000000" pitchFamily="2" charset="0"/>
              </a:rPr>
              <a:t>Cảm biến độ ẩm</a:t>
            </a:r>
            <a:endParaRPr sz="4000" b="1" dirty="0">
              <a:latin typeface="#9Slide03 Jura Bold" panose="00000800000000000000" pitchFamily="2" charset="0"/>
            </a:endParaRPr>
          </a:p>
        </p:txBody>
      </p:sp>
      <p:sp>
        <p:nvSpPr>
          <p:cNvPr id="13" name="Google Shape;4381;p37">
            <a:extLst>
              <a:ext uri="{FF2B5EF4-FFF2-40B4-BE49-F238E27FC236}">
                <a16:creationId xmlns:a16="http://schemas.microsoft.com/office/drawing/2014/main" id="{E9399339-0457-49BE-99A1-FDC6B337C277}"/>
              </a:ext>
            </a:extLst>
          </p:cNvPr>
          <p:cNvSpPr txBox="1">
            <a:spLocks/>
          </p:cNvSpPr>
          <p:nvPr/>
        </p:nvSpPr>
        <p:spPr>
          <a:xfrm>
            <a:off x="7213600" y="362"/>
            <a:ext cx="2006600"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PHÂN TÍCH ĐỀ TÀI</a:t>
            </a:r>
          </a:p>
        </p:txBody>
      </p:sp>
      <p:sp>
        <p:nvSpPr>
          <p:cNvPr id="14" name="Google Shape;4382;p37">
            <a:extLst>
              <a:ext uri="{FF2B5EF4-FFF2-40B4-BE49-F238E27FC236}">
                <a16:creationId xmlns:a16="http://schemas.microsoft.com/office/drawing/2014/main" id="{CD86331B-9196-407B-B608-89675B145C76}"/>
              </a:ext>
            </a:extLst>
          </p:cNvPr>
          <p:cNvSpPr txBox="1">
            <a:spLocks/>
          </p:cNvSpPr>
          <p:nvPr/>
        </p:nvSpPr>
        <p:spPr>
          <a:xfrm>
            <a:off x="6872588" y="3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01</a:t>
            </a:r>
          </a:p>
        </p:txBody>
      </p:sp>
      <p:pic>
        <p:nvPicPr>
          <p:cNvPr id="15" name="Hình ảnh 14" descr="Ảnh có chứa văn bản, danh thiếp, đồ họa véc-tơ&#10;&#10;Mô tả được tạo tự động">
            <a:extLst>
              <a:ext uri="{FF2B5EF4-FFF2-40B4-BE49-F238E27FC236}">
                <a16:creationId xmlns:a16="http://schemas.microsoft.com/office/drawing/2014/main" id="{DA05002A-A151-4451-A0D8-0FCFB3FD7361}"/>
              </a:ext>
            </a:extLst>
          </p:cNvPr>
          <p:cNvPicPr>
            <a:picLocks noChangeAspect="1"/>
          </p:cNvPicPr>
          <p:nvPr/>
        </p:nvPicPr>
        <p:blipFill>
          <a:blip r:embed="rId3"/>
          <a:stretch>
            <a:fillRect/>
          </a:stretch>
        </p:blipFill>
        <p:spPr>
          <a:xfrm>
            <a:off x="3860800" y="810821"/>
            <a:ext cx="4919188" cy="2137929"/>
          </a:xfrm>
          <a:prstGeom prst="rect">
            <a:avLst/>
          </a:prstGeom>
        </p:spPr>
      </p:pic>
      <p:sp>
        <p:nvSpPr>
          <p:cNvPr id="18" name="Google Shape;4580;p47">
            <a:extLst>
              <a:ext uri="{FF2B5EF4-FFF2-40B4-BE49-F238E27FC236}">
                <a16:creationId xmlns:a16="http://schemas.microsoft.com/office/drawing/2014/main" id="{068400C0-F58B-499A-AB81-B3323ECB35F0}"/>
              </a:ext>
            </a:extLst>
          </p:cNvPr>
          <p:cNvSpPr txBox="1">
            <a:spLocks noGrp="1"/>
          </p:cNvSpPr>
          <p:nvPr>
            <p:ph type="subTitle" idx="1"/>
          </p:nvPr>
        </p:nvSpPr>
        <p:spPr>
          <a:xfrm>
            <a:off x="571499" y="3041237"/>
            <a:ext cx="7548053" cy="206416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dirty="0">
                <a:solidFill>
                  <a:srgbClr val="253035"/>
                </a:solidFill>
                <a:latin typeface="Montserrat" panose="00000500000000000000" pitchFamily="2" charset="0"/>
              </a:rPr>
              <a:t>Gồm 2 điện cực với chất nền giữ ẩm ở giữa. Khi độ ẩm thay đổi, độ dẫn của chất nền thay đổi, điện trở giữa hai chất nền thay đổi. </a:t>
            </a:r>
          </a:p>
          <a:p>
            <a:pPr marL="0" lvl="0" indent="0" algn="just" rtl="0">
              <a:lnSpc>
                <a:spcPct val="150000"/>
              </a:lnSpc>
              <a:spcBef>
                <a:spcPts val="0"/>
              </a:spcBef>
              <a:spcAft>
                <a:spcPts val="0"/>
              </a:spcAft>
              <a:buNone/>
            </a:pPr>
            <a:r>
              <a:rPr lang="en" dirty="0">
                <a:solidFill>
                  <a:srgbClr val="253035"/>
                </a:solidFill>
                <a:latin typeface="Montserrat" panose="00000500000000000000" pitchFamily="2" charset="0"/>
              </a:rPr>
              <a:t>Sự thay đổi này được đo và xử lý bởi IC.</a:t>
            </a:r>
            <a:endParaRPr dirty="0">
              <a:solidFill>
                <a:srgbClr val="253035"/>
              </a:solidFill>
              <a:latin typeface="Montserrat" panose="00000500000000000000" pitchFamily="2" charset="0"/>
            </a:endParaRPr>
          </a:p>
        </p:txBody>
      </p:sp>
      <p:sp>
        <p:nvSpPr>
          <p:cNvPr id="20" name="Hộp Văn bản 19">
            <a:extLst>
              <a:ext uri="{FF2B5EF4-FFF2-40B4-BE49-F238E27FC236}">
                <a16:creationId xmlns:a16="http://schemas.microsoft.com/office/drawing/2014/main" id="{37DE89C5-CC05-44C3-99B5-F9651B188066}"/>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4"/>
        <p:cNvGrpSpPr/>
        <p:nvPr/>
      </p:nvGrpSpPr>
      <p:grpSpPr>
        <a:xfrm>
          <a:off x="0" y="0"/>
          <a:ext cx="0" cy="0"/>
          <a:chOff x="0" y="0"/>
          <a:chExt cx="0" cy="0"/>
        </a:xfrm>
      </p:grpSpPr>
      <p:sp>
        <p:nvSpPr>
          <p:cNvPr id="4944" name="Google Shape;4944;p55"/>
          <p:cNvSpPr txBox="1">
            <a:spLocks noGrp="1"/>
          </p:cNvSpPr>
          <p:nvPr>
            <p:ph type="title"/>
          </p:nvPr>
        </p:nvSpPr>
        <p:spPr>
          <a:xfrm>
            <a:off x="734850" y="1258666"/>
            <a:ext cx="2770350" cy="129303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000" b="1" dirty="0">
                <a:latin typeface="#9Slide03 Jura Bold" panose="00000800000000000000" pitchFamily="2" charset="0"/>
              </a:rPr>
              <a:t>Cảm biến nhiệt độ</a:t>
            </a:r>
            <a:endParaRPr sz="4000" b="1" dirty="0">
              <a:latin typeface="#9Slide03 Jura Bold" panose="00000800000000000000" pitchFamily="2" charset="0"/>
            </a:endParaRPr>
          </a:p>
        </p:txBody>
      </p:sp>
      <p:sp>
        <p:nvSpPr>
          <p:cNvPr id="13" name="Google Shape;4381;p37">
            <a:extLst>
              <a:ext uri="{FF2B5EF4-FFF2-40B4-BE49-F238E27FC236}">
                <a16:creationId xmlns:a16="http://schemas.microsoft.com/office/drawing/2014/main" id="{E9399339-0457-49BE-99A1-FDC6B337C277}"/>
              </a:ext>
            </a:extLst>
          </p:cNvPr>
          <p:cNvSpPr txBox="1">
            <a:spLocks/>
          </p:cNvSpPr>
          <p:nvPr/>
        </p:nvSpPr>
        <p:spPr>
          <a:xfrm>
            <a:off x="7213600" y="362"/>
            <a:ext cx="2006600"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PHÂN TÍCH ĐỀ TÀI</a:t>
            </a:r>
          </a:p>
        </p:txBody>
      </p:sp>
      <p:sp>
        <p:nvSpPr>
          <p:cNvPr id="14" name="Google Shape;4382;p37">
            <a:extLst>
              <a:ext uri="{FF2B5EF4-FFF2-40B4-BE49-F238E27FC236}">
                <a16:creationId xmlns:a16="http://schemas.microsoft.com/office/drawing/2014/main" id="{CD86331B-9196-407B-B608-89675B145C76}"/>
              </a:ext>
            </a:extLst>
          </p:cNvPr>
          <p:cNvSpPr txBox="1">
            <a:spLocks/>
          </p:cNvSpPr>
          <p:nvPr/>
        </p:nvSpPr>
        <p:spPr>
          <a:xfrm>
            <a:off x="6872588" y="3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01</a:t>
            </a:r>
          </a:p>
        </p:txBody>
      </p:sp>
      <p:sp>
        <p:nvSpPr>
          <p:cNvPr id="18" name="Google Shape;4580;p47">
            <a:extLst>
              <a:ext uri="{FF2B5EF4-FFF2-40B4-BE49-F238E27FC236}">
                <a16:creationId xmlns:a16="http://schemas.microsoft.com/office/drawing/2014/main" id="{068400C0-F58B-499A-AB81-B3323ECB35F0}"/>
              </a:ext>
            </a:extLst>
          </p:cNvPr>
          <p:cNvSpPr txBox="1">
            <a:spLocks noGrp="1"/>
          </p:cNvSpPr>
          <p:nvPr>
            <p:ph type="subTitle" idx="1"/>
          </p:nvPr>
        </p:nvSpPr>
        <p:spPr>
          <a:xfrm>
            <a:off x="355599" y="2789241"/>
            <a:ext cx="7518401" cy="206416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dirty="0">
                <a:solidFill>
                  <a:srgbClr val="253035"/>
                </a:solidFill>
                <a:latin typeface="Montserrat" panose="00000500000000000000" pitchFamily="2" charset="0"/>
              </a:rPr>
              <a:t>Sử dụng cảm biến nhiệt độ NTC (nhiệt điện trở) có thể thay đổi điện trở khi nhiệt độ thay đổi. </a:t>
            </a:r>
          </a:p>
          <a:p>
            <a:pPr marL="0" lvl="0" indent="0" algn="just" rtl="0">
              <a:lnSpc>
                <a:spcPct val="150000"/>
              </a:lnSpc>
              <a:spcBef>
                <a:spcPts val="0"/>
              </a:spcBef>
              <a:spcAft>
                <a:spcPts val="0"/>
              </a:spcAft>
              <a:buNone/>
            </a:pPr>
            <a:r>
              <a:rPr lang="en" dirty="0">
                <a:solidFill>
                  <a:srgbClr val="253035"/>
                </a:solidFill>
                <a:latin typeface="Montserrat" panose="00000500000000000000" pitchFamily="2" charset="0"/>
              </a:rPr>
              <a:t>Được chế tạo bằng cách nung kết các vật liệu bán dẫn để tạo ra những thay đổi lớn về điện trở chỉ với những thay đổi nhỏ trong nhiệt độ.</a:t>
            </a:r>
          </a:p>
          <a:p>
            <a:pPr marL="0" lvl="0" indent="0" algn="just" rtl="0">
              <a:lnSpc>
                <a:spcPct val="150000"/>
              </a:lnSpc>
              <a:spcBef>
                <a:spcPts val="0"/>
              </a:spcBef>
              <a:spcAft>
                <a:spcPts val="0"/>
              </a:spcAft>
              <a:buNone/>
            </a:pPr>
            <a:endParaRPr dirty="0">
              <a:solidFill>
                <a:srgbClr val="253035"/>
              </a:solidFill>
              <a:latin typeface="Montserrat" panose="00000500000000000000" pitchFamily="2" charset="0"/>
            </a:endParaRPr>
          </a:p>
        </p:txBody>
      </p:sp>
      <p:pic>
        <p:nvPicPr>
          <p:cNvPr id="5" name="Hình ảnh 4">
            <a:extLst>
              <a:ext uri="{FF2B5EF4-FFF2-40B4-BE49-F238E27FC236}">
                <a16:creationId xmlns:a16="http://schemas.microsoft.com/office/drawing/2014/main" id="{AE3B892E-ABD1-4636-AB0C-270A94C64909}"/>
              </a:ext>
            </a:extLst>
          </p:cNvPr>
          <p:cNvPicPr>
            <a:picLocks noChangeAspect="1"/>
          </p:cNvPicPr>
          <p:nvPr/>
        </p:nvPicPr>
        <p:blipFill>
          <a:blip r:embed="rId3"/>
          <a:stretch>
            <a:fillRect/>
          </a:stretch>
        </p:blipFill>
        <p:spPr>
          <a:xfrm>
            <a:off x="4220124" y="821890"/>
            <a:ext cx="3996776" cy="2003447"/>
          </a:xfrm>
          <a:prstGeom prst="rect">
            <a:avLst/>
          </a:prstGeom>
        </p:spPr>
      </p:pic>
      <p:sp>
        <p:nvSpPr>
          <p:cNvPr id="11" name="Hộp Văn bản 10">
            <a:extLst>
              <a:ext uri="{FF2B5EF4-FFF2-40B4-BE49-F238E27FC236}">
                <a16:creationId xmlns:a16="http://schemas.microsoft.com/office/drawing/2014/main" id="{7B6EB881-C655-4B3A-B98E-B47AE3424C31}"/>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6</a:t>
            </a:r>
          </a:p>
        </p:txBody>
      </p:sp>
    </p:spTree>
    <p:extLst>
      <p:ext uri="{BB962C8B-B14F-4D97-AF65-F5344CB8AC3E}">
        <p14:creationId xmlns:p14="http://schemas.microsoft.com/office/powerpoint/2010/main" val="361242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sp>
        <p:nvSpPr>
          <p:cNvPr id="4459" name="Google Shape;4459;p39"/>
          <p:cNvSpPr txBox="1">
            <a:spLocks noGrp="1"/>
          </p:cNvSpPr>
          <p:nvPr>
            <p:ph type="title"/>
          </p:nvPr>
        </p:nvSpPr>
        <p:spPr>
          <a:xfrm>
            <a:off x="720000" y="178324"/>
            <a:ext cx="7704000" cy="8630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9Slide03 Jura Bold" panose="00000800000000000000" pitchFamily="2" charset="0"/>
              </a:rPr>
              <a:t>Kết nối DHT22 với MCU</a:t>
            </a:r>
            <a:endParaRPr sz="3600" dirty="0">
              <a:latin typeface="#9Slide03 Jura Bold" panose="00000800000000000000" pitchFamily="2" charset="0"/>
            </a:endParaRPr>
          </a:p>
        </p:txBody>
      </p:sp>
      <p:sp>
        <p:nvSpPr>
          <p:cNvPr id="59" name="Google Shape;4580;p47">
            <a:extLst>
              <a:ext uri="{FF2B5EF4-FFF2-40B4-BE49-F238E27FC236}">
                <a16:creationId xmlns:a16="http://schemas.microsoft.com/office/drawing/2014/main" id="{2D29264D-1D01-4E3F-A423-5C5A4EB6CD7B}"/>
              </a:ext>
            </a:extLst>
          </p:cNvPr>
          <p:cNvSpPr txBox="1">
            <a:spLocks noGrp="1"/>
          </p:cNvSpPr>
          <p:nvPr>
            <p:ph type="subTitle" idx="1"/>
          </p:nvPr>
        </p:nvSpPr>
        <p:spPr>
          <a:xfrm>
            <a:off x="5321300" y="1052779"/>
            <a:ext cx="2895600" cy="3124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dirty="0">
                <a:solidFill>
                  <a:srgbClr val="253035"/>
                </a:solidFill>
                <a:latin typeface="Montserrat" panose="00000500000000000000" pitchFamily="2" charset="0"/>
              </a:rPr>
              <a:t>Cảm biến gồm 1 PIN không được kết nối và 3 PIN:</a:t>
            </a:r>
          </a:p>
          <a:p>
            <a:pPr marL="285750" lvl="0" indent="-285750" algn="just" rtl="0">
              <a:lnSpc>
                <a:spcPct val="150000"/>
              </a:lnSpc>
              <a:spcBef>
                <a:spcPts val="0"/>
              </a:spcBef>
              <a:spcAft>
                <a:spcPts val="0"/>
              </a:spcAft>
              <a:buFontTx/>
              <a:buChar char="-"/>
            </a:pPr>
            <a:r>
              <a:rPr lang="en" dirty="0">
                <a:solidFill>
                  <a:srgbClr val="253035"/>
                </a:solidFill>
                <a:latin typeface="Montserrat" panose="00000500000000000000" pitchFamily="2" charset="0"/>
              </a:rPr>
              <a:t>VCC: Cấp nguồn cho cảm biến</a:t>
            </a:r>
          </a:p>
          <a:p>
            <a:pPr marL="285750" lvl="0" indent="-285750" algn="just" rtl="0">
              <a:lnSpc>
                <a:spcPct val="150000"/>
              </a:lnSpc>
              <a:spcBef>
                <a:spcPts val="0"/>
              </a:spcBef>
              <a:spcAft>
                <a:spcPts val="0"/>
              </a:spcAft>
              <a:buFontTx/>
              <a:buChar char="-"/>
            </a:pPr>
            <a:r>
              <a:rPr lang="en" dirty="0">
                <a:solidFill>
                  <a:srgbClr val="253035"/>
                </a:solidFill>
                <a:latin typeface="Montserrat" panose="00000500000000000000" pitchFamily="2" charset="0"/>
              </a:rPr>
              <a:t>GND: Nối cực âm của mạch</a:t>
            </a:r>
          </a:p>
          <a:p>
            <a:pPr marL="285750" lvl="0" indent="-285750" algn="just" rtl="0">
              <a:lnSpc>
                <a:spcPct val="150000"/>
              </a:lnSpc>
              <a:spcBef>
                <a:spcPts val="0"/>
              </a:spcBef>
              <a:spcAft>
                <a:spcPts val="0"/>
              </a:spcAft>
              <a:buFontTx/>
              <a:buChar char="-"/>
            </a:pPr>
            <a:r>
              <a:rPr lang="en" dirty="0">
                <a:solidFill>
                  <a:srgbClr val="253035"/>
                </a:solidFill>
                <a:latin typeface="Montserrat" panose="00000500000000000000" pitchFamily="2" charset="0"/>
              </a:rPr>
              <a:t>Data: Chân tín hiệu vào/ ra.</a:t>
            </a:r>
          </a:p>
          <a:p>
            <a:pPr marL="0" lvl="0" indent="0" algn="just" rtl="0">
              <a:lnSpc>
                <a:spcPct val="150000"/>
              </a:lnSpc>
              <a:spcBef>
                <a:spcPts val="0"/>
              </a:spcBef>
              <a:spcAft>
                <a:spcPts val="0"/>
              </a:spcAft>
            </a:pPr>
            <a:r>
              <a:rPr lang="en" dirty="0">
                <a:solidFill>
                  <a:srgbClr val="253035"/>
                </a:solidFill>
                <a:latin typeface="Montserrat" panose="00000500000000000000" pitchFamily="2" charset="0"/>
              </a:rPr>
              <a:t>Quá trình truyền/ nhận tín hiệu gồm 2 bước.</a:t>
            </a:r>
            <a:endParaRPr dirty="0">
              <a:solidFill>
                <a:srgbClr val="253035"/>
              </a:solidFill>
              <a:latin typeface="Montserrat" panose="00000500000000000000" pitchFamily="2" charset="0"/>
            </a:endParaRPr>
          </a:p>
        </p:txBody>
      </p:sp>
      <p:pic>
        <p:nvPicPr>
          <p:cNvPr id="23" name="Hình ảnh 22">
            <a:extLst>
              <a:ext uri="{FF2B5EF4-FFF2-40B4-BE49-F238E27FC236}">
                <a16:creationId xmlns:a16="http://schemas.microsoft.com/office/drawing/2014/main" id="{27BB5920-0017-4543-96EB-DC5E1C7555E3}"/>
              </a:ext>
            </a:extLst>
          </p:cNvPr>
          <p:cNvPicPr>
            <a:picLocks noChangeAspect="1"/>
          </p:cNvPicPr>
          <p:nvPr/>
        </p:nvPicPr>
        <p:blipFill>
          <a:blip r:embed="rId3"/>
          <a:stretch>
            <a:fillRect/>
          </a:stretch>
        </p:blipFill>
        <p:spPr>
          <a:xfrm>
            <a:off x="387350" y="1052779"/>
            <a:ext cx="4686300" cy="3124200"/>
          </a:xfrm>
          <a:prstGeom prst="rect">
            <a:avLst/>
          </a:prstGeom>
        </p:spPr>
      </p:pic>
      <p:sp>
        <p:nvSpPr>
          <p:cNvPr id="65" name="Hộp Văn bản 64">
            <a:extLst>
              <a:ext uri="{FF2B5EF4-FFF2-40B4-BE49-F238E27FC236}">
                <a16:creationId xmlns:a16="http://schemas.microsoft.com/office/drawing/2014/main" id="{B27A31EB-F4F2-40F1-AECC-6406483940DD}"/>
              </a:ext>
            </a:extLst>
          </p:cNvPr>
          <p:cNvSpPr txBox="1"/>
          <p:nvPr/>
        </p:nvSpPr>
        <p:spPr>
          <a:xfrm>
            <a:off x="2819400" y="4897279"/>
            <a:ext cx="3505200" cy="246221"/>
          </a:xfrm>
          <a:prstGeom prst="rect">
            <a:avLst/>
          </a:prstGeom>
          <a:noFill/>
        </p:spPr>
        <p:txBody>
          <a:bodyPr wrap="square">
            <a:spAutoFit/>
          </a:bodyPr>
          <a:lstStyle/>
          <a:p>
            <a:pPr algn="ctr"/>
            <a:r>
              <a:rPr lang="en-US" sz="1000" dirty="0">
                <a:solidFill>
                  <a:srgbClr val="253035"/>
                </a:solidFill>
              </a:rPr>
              <a:t>https://datasheetspdf.com/pdf-file/792211/Aosong/DHT22/1</a:t>
            </a:r>
          </a:p>
        </p:txBody>
      </p:sp>
      <p:sp>
        <p:nvSpPr>
          <p:cNvPr id="66" name="Hộp Văn bản 65">
            <a:extLst>
              <a:ext uri="{FF2B5EF4-FFF2-40B4-BE49-F238E27FC236}">
                <a16:creationId xmlns:a16="http://schemas.microsoft.com/office/drawing/2014/main" id="{B65F5A28-EE4D-4E36-BDFA-FD79E83E07D2}"/>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7</a:t>
            </a:r>
          </a:p>
        </p:txBody>
      </p:sp>
    </p:spTree>
    <p:extLst>
      <p:ext uri="{BB962C8B-B14F-4D97-AF65-F5344CB8AC3E}">
        <p14:creationId xmlns:p14="http://schemas.microsoft.com/office/powerpoint/2010/main" val="9300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9"/>
        <p:cNvGrpSpPr/>
        <p:nvPr/>
      </p:nvGrpSpPr>
      <p:grpSpPr>
        <a:xfrm>
          <a:off x="0" y="0"/>
          <a:ext cx="0" cy="0"/>
          <a:chOff x="0" y="0"/>
          <a:chExt cx="0" cy="0"/>
        </a:xfrm>
      </p:grpSpPr>
      <p:sp>
        <p:nvSpPr>
          <p:cNvPr id="4399" name="Google Shape;4399;p38"/>
          <p:cNvSpPr txBox="1">
            <a:spLocks noGrp="1"/>
          </p:cNvSpPr>
          <p:nvPr>
            <p:ph type="title"/>
          </p:nvPr>
        </p:nvSpPr>
        <p:spPr>
          <a:xfrm>
            <a:off x="720000" y="343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9Slide03 Jura Bold" panose="00000800000000000000" pitchFamily="2" charset="0"/>
              </a:rPr>
              <a:t>Yêu cầu trong xử lý</a:t>
            </a:r>
            <a:endParaRPr dirty="0">
              <a:latin typeface="#9Slide03 Jura Bold" panose="00000800000000000000" pitchFamily="2" charset="0"/>
            </a:endParaRPr>
          </a:p>
        </p:txBody>
      </p:sp>
      <p:sp>
        <p:nvSpPr>
          <p:cNvPr id="38" name="Google Shape;4381;p37">
            <a:extLst>
              <a:ext uri="{FF2B5EF4-FFF2-40B4-BE49-F238E27FC236}">
                <a16:creationId xmlns:a16="http://schemas.microsoft.com/office/drawing/2014/main" id="{ED877C77-172B-44AC-A476-36C3A653FD59}"/>
              </a:ext>
            </a:extLst>
          </p:cNvPr>
          <p:cNvSpPr txBox="1">
            <a:spLocks/>
          </p:cNvSpPr>
          <p:nvPr/>
        </p:nvSpPr>
        <p:spPr>
          <a:xfrm>
            <a:off x="7213600" y="13062"/>
            <a:ext cx="2006600"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PHÂN TÍCH ĐỀ TÀI</a:t>
            </a:r>
          </a:p>
        </p:txBody>
      </p:sp>
      <p:sp>
        <p:nvSpPr>
          <p:cNvPr id="39" name="Google Shape;4382;p37">
            <a:extLst>
              <a:ext uri="{FF2B5EF4-FFF2-40B4-BE49-F238E27FC236}">
                <a16:creationId xmlns:a16="http://schemas.microsoft.com/office/drawing/2014/main" id="{378437C6-2DEA-4C78-81BD-AA2B8B5CD71D}"/>
              </a:ext>
            </a:extLst>
          </p:cNvPr>
          <p:cNvSpPr txBox="1">
            <a:spLocks/>
          </p:cNvSpPr>
          <p:nvPr/>
        </p:nvSpPr>
        <p:spPr>
          <a:xfrm>
            <a:off x="6872588" y="130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01</a:t>
            </a:r>
          </a:p>
        </p:txBody>
      </p:sp>
      <p:grpSp>
        <p:nvGrpSpPr>
          <p:cNvPr id="44" name="Google Shape;5537;p60">
            <a:extLst>
              <a:ext uri="{FF2B5EF4-FFF2-40B4-BE49-F238E27FC236}">
                <a16:creationId xmlns:a16="http://schemas.microsoft.com/office/drawing/2014/main" id="{AB62EE98-28B7-49A0-BD88-49DEDA9C1585}"/>
              </a:ext>
            </a:extLst>
          </p:cNvPr>
          <p:cNvGrpSpPr/>
          <p:nvPr/>
        </p:nvGrpSpPr>
        <p:grpSpPr>
          <a:xfrm>
            <a:off x="921959" y="1593733"/>
            <a:ext cx="589253" cy="681271"/>
            <a:chOff x="3493214" y="3259495"/>
            <a:chExt cx="319916" cy="369874"/>
          </a:xfrm>
        </p:grpSpPr>
        <p:sp>
          <p:nvSpPr>
            <p:cNvPr id="45" name="Google Shape;5538;p60">
              <a:extLst>
                <a:ext uri="{FF2B5EF4-FFF2-40B4-BE49-F238E27FC236}">
                  <a16:creationId xmlns:a16="http://schemas.microsoft.com/office/drawing/2014/main" id="{C7FD735F-480F-498F-A60B-D3858B3FBDB2}"/>
                </a:ext>
              </a:extLst>
            </p:cNvPr>
            <p:cNvSpPr/>
            <p:nvPr/>
          </p:nvSpPr>
          <p:spPr>
            <a:xfrm>
              <a:off x="3493214" y="3259495"/>
              <a:ext cx="319916" cy="369874"/>
            </a:xfrm>
            <a:custGeom>
              <a:avLst/>
              <a:gdLst/>
              <a:ahLst/>
              <a:cxnLst/>
              <a:rect l="l" t="t" r="r" b="b"/>
              <a:pathLst>
                <a:path w="11514" h="13312" extrusionOk="0">
                  <a:moveTo>
                    <a:pt x="8930" y="8633"/>
                  </a:moveTo>
                  <a:cubicBezTo>
                    <a:pt x="10073" y="8633"/>
                    <a:pt x="11002" y="9573"/>
                    <a:pt x="11002" y="10704"/>
                  </a:cubicBezTo>
                  <a:cubicBezTo>
                    <a:pt x="11002" y="11835"/>
                    <a:pt x="10073" y="12776"/>
                    <a:pt x="8930" y="12776"/>
                  </a:cubicBezTo>
                  <a:cubicBezTo>
                    <a:pt x="7787" y="12776"/>
                    <a:pt x="6858" y="11835"/>
                    <a:pt x="6858" y="10704"/>
                  </a:cubicBezTo>
                  <a:cubicBezTo>
                    <a:pt x="6858" y="9561"/>
                    <a:pt x="7799" y="8633"/>
                    <a:pt x="8930" y="8633"/>
                  </a:cubicBezTo>
                  <a:close/>
                  <a:moveTo>
                    <a:pt x="5763" y="1"/>
                  </a:moveTo>
                  <a:cubicBezTo>
                    <a:pt x="4394" y="1"/>
                    <a:pt x="3060" y="489"/>
                    <a:pt x="2012" y="1382"/>
                  </a:cubicBezTo>
                  <a:cubicBezTo>
                    <a:pt x="1905" y="1477"/>
                    <a:pt x="1893" y="1644"/>
                    <a:pt x="1977" y="1763"/>
                  </a:cubicBezTo>
                  <a:cubicBezTo>
                    <a:pt x="2029" y="1815"/>
                    <a:pt x="2099" y="1842"/>
                    <a:pt x="2172" y="1842"/>
                  </a:cubicBezTo>
                  <a:cubicBezTo>
                    <a:pt x="2231" y="1842"/>
                    <a:pt x="2292" y="1824"/>
                    <a:pt x="2346" y="1787"/>
                  </a:cubicBezTo>
                  <a:cubicBezTo>
                    <a:pt x="3298" y="989"/>
                    <a:pt x="4513" y="536"/>
                    <a:pt x="5763" y="536"/>
                  </a:cubicBezTo>
                  <a:cubicBezTo>
                    <a:pt x="8644" y="536"/>
                    <a:pt x="11002" y="2894"/>
                    <a:pt x="11002" y="5775"/>
                  </a:cubicBezTo>
                  <a:cubicBezTo>
                    <a:pt x="11002" y="6728"/>
                    <a:pt x="10740" y="7668"/>
                    <a:pt x="10251" y="8490"/>
                  </a:cubicBezTo>
                  <a:cubicBezTo>
                    <a:pt x="9870" y="8252"/>
                    <a:pt x="9406" y="8109"/>
                    <a:pt x="8930" y="8109"/>
                  </a:cubicBezTo>
                  <a:cubicBezTo>
                    <a:pt x="7692" y="8109"/>
                    <a:pt x="6656" y="8978"/>
                    <a:pt x="6394" y="10133"/>
                  </a:cubicBezTo>
                  <a:cubicBezTo>
                    <a:pt x="6191" y="10169"/>
                    <a:pt x="5977" y="10180"/>
                    <a:pt x="5763" y="10180"/>
                  </a:cubicBezTo>
                  <a:cubicBezTo>
                    <a:pt x="3334" y="10180"/>
                    <a:pt x="1358" y="8204"/>
                    <a:pt x="1358" y="5775"/>
                  </a:cubicBezTo>
                  <a:cubicBezTo>
                    <a:pt x="1358" y="3346"/>
                    <a:pt x="3334" y="1370"/>
                    <a:pt x="5763" y="1370"/>
                  </a:cubicBezTo>
                  <a:cubicBezTo>
                    <a:pt x="8180" y="1370"/>
                    <a:pt x="10168" y="3346"/>
                    <a:pt x="10168" y="5775"/>
                  </a:cubicBezTo>
                  <a:cubicBezTo>
                    <a:pt x="10168" y="6073"/>
                    <a:pt x="10132" y="6382"/>
                    <a:pt x="10073" y="6680"/>
                  </a:cubicBezTo>
                  <a:cubicBezTo>
                    <a:pt x="10049" y="6823"/>
                    <a:pt x="10132" y="6966"/>
                    <a:pt x="10263" y="7001"/>
                  </a:cubicBezTo>
                  <a:cubicBezTo>
                    <a:pt x="10280" y="7004"/>
                    <a:pt x="10296" y="7006"/>
                    <a:pt x="10312" y="7006"/>
                  </a:cubicBezTo>
                  <a:cubicBezTo>
                    <a:pt x="10437" y="7006"/>
                    <a:pt x="10553" y="6926"/>
                    <a:pt x="10585" y="6799"/>
                  </a:cubicBezTo>
                  <a:cubicBezTo>
                    <a:pt x="10656" y="6478"/>
                    <a:pt x="10680" y="6132"/>
                    <a:pt x="10680" y="5787"/>
                  </a:cubicBezTo>
                  <a:cubicBezTo>
                    <a:pt x="10680" y="3072"/>
                    <a:pt x="8466" y="870"/>
                    <a:pt x="5763" y="870"/>
                  </a:cubicBezTo>
                  <a:cubicBezTo>
                    <a:pt x="3048" y="870"/>
                    <a:pt x="834" y="3084"/>
                    <a:pt x="834" y="5787"/>
                  </a:cubicBezTo>
                  <a:cubicBezTo>
                    <a:pt x="834" y="8502"/>
                    <a:pt x="3048" y="10716"/>
                    <a:pt x="5763" y="10716"/>
                  </a:cubicBezTo>
                  <a:cubicBezTo>
                    <a:pt x="5953" y="10716"/>
                    <a:pt x="6144" y="10704"/>
                    <a:pt x="6322" y="10692"/>
                  </a:cubicBezTo>
                  <a:lnTo>
                    <a:pt x="6322" y="10716"/>
                  </a:lnTo>
                  <a:cubicBezTo>
                    <a:pt x="6322" y="10811"/>
                    <a:pt x="6322" y="10907"/>
                    <a:pt x="6334" y="11002"/>
                  </a:cubicBezTo>
                  <a:cubicBezTo>
                    <a:pt x="6144" y="11014"/>
                    <a:pt x="5953" y="11026"/>
                    <a:pt x="5763" y="11026"/>
                  </a:cubicBezTo>
                  <a:cubicBezTo>
                    <a:pt x="2870" y="11026"/>
                    <a:pt x="524" y="8680"/>
                    <a:pt x="524" y="5787"/>
                  </a:cubicBezTo>
                  <a:cubicBezTo>
                    <a:pt x="524" y="4870"/>
                    <a:pt x="762" y="3965"/>
                    <a:pt x="1215" y="3168"/>
                  </a:cubicBezTo>
                  <a:cubicBezTo>
                    <a:pt x="1298" y="3049"/>
                    <a:pt x="1250" y="2894"/>
                    <a:pt x="1131" y="2810"/>
                  </a:cubicBezTo>
                  <a:cubicBezTo>
                    <a:pt x="1093" y="2788"/>
                    <a:pt x="1050" y="2777"/>
                    <a:pt x="1007" y="2777"/>
                  </a:cubicBezTo>
                  <a:cubicBezTo>
                    <a:pt x="915" y="2777"/>
                    <a:pt x="823" y="2825"/>
                    <a:pt x="774" y="2906"/>
                  </a:cubicBezTo>
                  <a:cubicBezTo>
                    <a:pt x="262" y="3787"/>
                    <a:pt x="0" y="4775"/>
                    <a:pt x="0" y="5787"/>
                  </a:cubicBezTo>
                  <a:cubicBezTo>
                    <a:pt x="0" y="7323"/>
                    <a:pt x="596" y="8787"/>
                    <a:pt x="1679" y="9871"/>
                  </a:cubicBezTo>
                  <a:cubicBezTo>
                    <a:pt x="2762" y="10954"/>
                    <a:pt x="4215" y="11550"/>
                    <a:pt x="5763" y="11550"/>
                  </a:cubicBezTo>
                  <a:cubicBezTo>
                    <a:pt x="6001" y="11550"/>
                    <a:pt x="6215" y="11538"/>
                    <a:pt x="6453" y="11502"/>
                  </a:cubicBezTo>
                  <a:cubicBezTo>
                    <a:pt x="6787" y="12550"/>
                    <a:pt x="7763" y="13312"/>
                    <a:pt x="8930" y="13312"/>
                  </a:cubicBezTo>
                  <a:cubicBezTo>
                    <a:pt x="10359" y="13312"/>
                    <a:pt x="11514" y="12145"/>
                    <a:pt x="11514" y="10716"/>
                  </a:cubicBezTo>
                  <a:cubicBezTo>
                    <a:pt x="11514" y="9930"/>
                    <a:pt x="11192" y="9240"/>
                    <a:pt x="10668" y="8764"/>
                  </a:cubicBezTo>
                  <a:cubicBezTo>
                    <a:pt x="11216" y="7859"/>
                    <a:pt x="11514" y="6835"/>
                    <a:pt x="11514" y="5763"/>
                  </a:cubicBezTo>
                  <a:cubicBezTo>
                    <a:pt x="11514" y="4227"/>
                    <a:pt x="10918" y="2775"/>
                    <a:pt x="9835" y="1679"/>
                  </a:cubicBezTo>
                  <a:cubicBezTo>
                    <a:pt x="8751" y="596"/>
                    <a:pt x="7311" y="1"/>
                    <a:pt x="5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46" name="Google Shape;5539;p60">
              <a:extLst>
                <a:ext uri="{FF2B5EF4-FFF2-40B4-BE49-F238E27FC236}">
                  <a16:creationId xmlns:a16="http://schemas.microsoft.com/office/drawing/2014/main" id="{63BB90EB-8194-4556-9C4F-94FD0AA04802}"/>
                </a:ext>
              </a:extLst>
            </p:cNvPr>
            <p:cNvSpPr/>
            <p:nvPr/>
          </p:nvSpPr>
          <p:spPr>
            <a:xfrm>
              <a:off x="3524305" y="3319066"/>
              <a:ext cx="16560" cy="14559"/>
            </a:xfrm>
            <a:custGeom>
              <a:avLst/>
              <a:gdLst/>
              <a:ahLst/>
              <a:cxnLst/>
              <a:rect l="l" t="t" r="r" b="b"/>
              <a:pathLst>
                <a:path w="596" h="524" extrusionOk="0">
                  <a:moveTo>
                    <a:pt x="293" y="0"/>
                  </a:moveTo>
                  <a:cubicBezTo>
                    <a:pt x="217" y="0"/>
                    <a:pt x="144" y="38"/>
                    <a:pt x="96" y="107"/>
                  </a:cubicBezTo>
                  <a:cubicBezTo>
                    <a:pt x="0" y="214"/>
                    <a:pt x="12" y="369"/>
                    <a:pt x="131" y="464"/>
                  </a:cubicBezTo>
                  <a:cubicBezTo>
                    <a:pt x="179" y="512"/>
                    <a:pt x="239" y="524"/>
                    <a:pt x="298" y="524"/>
                  </a:cubicBezTo>
                  <a:cubicBezTo>
                    <a:pt x="369" y="524"/>
                    <a:pt x="441" y="488"/>
                    <a:pt x="500" y="416"/>
                  </a:cubicBezTo>
                  <a:cubicBezTo>
                    <a:pt x="596" y="297"/>
                    <a:pt x="572" y="131"/>
                    <a:pt x="453" y="59"/>
                  </a:cubicBezTo>
                  <a:cubicBezTo>
                    <a:pt x="403" y="20"/>
                    <a:pt x="347"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47" name="Google Shape;5540;p60">
              <a:extLst>
                <a:ext uri="{FF2B5EF4-FFF2-40B4-BE49-F238E27FC236}">
                  <a16:creationId xmlns:a16="http://schemas.microsoft.com/office/drawing/2014/main" id="{5CA47BAD-9E15-4450-AC06-B41CA7588481}"/>
                </a:ext>
              </a:extLst>
            </p:cNvPr>
            <p:cNvSpPr/>
            <p:nvPr/>
          </p:nvSpPr>
          <p:spPr>
            <a:xfrm>
              <a:off x="3766451" y="3458853"/>
              <a:ext cx="16254" cy="14393"/>
            </a:xfrm>
            <a:custGeom>
              <a:avLst/>
              <a:gdLst/>
              <a:ahLst/>
              <a:cxnLst/>
              <a:rect l="l" t="t" r="r" b="b"/>
              <a:pathLst>
                <a:path w="585" h="518" extrusionOk="0">
                  <a:moveTo>
                    <a:pt x="296" y="1"/>
                  </a:moveTo>
                  <a:cubicBezTo>
                    <a:pt x="189" y="1"/>
                    <a:pt x="94" y="59"/>
                    <a:pt x="48" y="160"/>
                  </a:cubicBezTo>
                  <a:lnTo>
                    <a:pt x="48" y="184"/>
                  </a:lnTo>
                  <a:cubicBezTo>
                    <a:pt x="1" y="315"/>
                    <a:pt x="60" y="458"/>
                    <a:pt x="191" y="505"/>
                  </a:cubicBezTo>
                  <a:cubicBezTo>
                    <a:pt x="227" y="517"/>
                    <a:pt x="251" y="517"/>
                    <a:pt x="287" y="517"/>
                  </a:cubicBezTo>
                  <a:cubicBezTo>
                    <a:pt x="394" y="517"/>
                    <a:pt x="489" y="458"/>
                    <a:pt x="525" y="362"/>
                  </a:cubicBezTo>
                  <a:cubicBezTo>
                    <a:pt x="584" y="207"/>
                    <a:pt x="525" y="65"/>
                    <a:pt x="394" y="17"/>
                  </a:cubicBezTo>
                  <a:cubicBezTo>
                    <a:pt x="361" y="6"/>
                    <a:pt x="328"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48" name="Google Shape;5541;p60">
              <a:extLst>
                <a:ext uri="{FF2B5EF4-FFF2-40B4-BE49-F238E27FC236}">
                  <a16:creationId xmlns:a16="http://schemas.microsoft.com/office/drawing/2014/main" id="{413231F3-4532-44DA-8E31-55B284A119BE}"/>
                </a:ext>
              </a:extLst>
            </p:cNvPr>
            <p:cNvSpPr/>
            <p:nvPr/>
          </p:nvSpPr>
          <p:spPr>
            <a:xfrm>
              <a:off x="3733054" y="3581468"/>
              <a:ext cx="16226" cy="14754"/>
            </a:xfrm>
            <a:custGeom>
              <a:avLst/>
              <a:gdLst/>
              <a:ahLst/>
              <a:cxnLst/>
              <a:rect l="l" t="t" r="r" b="b"/>
              <a:pathLst>
                <a:path w="584" h="531" extrusionOk="0">
                  <a:moveTo>
                    <a:pt x="287" y="0"/>
                  </a:moveTo>
                  <a:cubicBezTo>
                    <a:pt x="220" y="0"/>
                    <a:pt x="155" y="27"/>
                    <a:pt x="107" y="81"/>
                  </a:cubicBezTo>
                  <a:cubicBezTo>
                    <a:pt x="0" y="188"/>
                    <a:pt x="0" y="355"/>
                    <a:pt x="107" y="450"/>
                  </a:cubicBezTo>
                  <a:cubicBezTo>
                    <a:pt x="155" y="503"/>
                    <a:pt x="220" y="530"/>
                    <a:pt x="287" y="530"/>
                  </a:cubicBezTo>
                  <a:cubicBezTo>
                    <a:pt x="354" y="530"/>
                    <a:pt x="423" y="503"/>
                    <a:pt x="476" y="450"/>
                  </a:cubicBezTo>
                  <a:cubicBezTo>
                    <a:pt x="584" y="355"/>
                    <a:pt x="584" y="188"/>
                    <a:pt x="476" y="81"/>
                  </a:cubicBezTo>
                  <a:cubicBezTo>
                    <a:pt x="423" y="27"/>
                    <a:pt x="354"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49" name="Google Shape;5542;p60">
              <a:extLst>
                <a:ext uri="{FF2B5EF4-FFF2-40B4-BE49-F238E27FC236}">
                  <a16:creationId xmlns:a16="http://schemas.microsoft.com/office/drawing/2014/main" id="{0B751433-237F-46BF-8A5D-58B30205A156}"/>
                </a:ext>
              </a:extLst>
            </p:cNvPr>
            <p:cNvSpPr/>
            <p:nvPr/>
          </p:nvSpPr>
          <p:spPr>
            <a:xfrm>
              <a:off x="3692349" y="3523981"/>
              <a:ext cx="97636" cy="31869"/>
            </a:xfrm>
            <a:custGeom>
              <a:avLst/>
              <a:gdLst/>
              <a:ahLst/>
              <a:cxnLst/>
              <a:rect l="l" t="t" r="r" b="b"/>
              <a:pathLst>
                <a:path w="3514" h="1147" extrusionOk="0">
                  <a:moveTo>
                    <a:pt x="1758" y="1"/>
                  </a:moveTo>
                  <a:cubicBezTo>
                    <a:pt x="1159" y="1"/>
                    <a:pt x="560" y="233"/>
                    <a:pt x="108" y="697"/>
                  </a:cubicBezTo>
                  <a:cubicBezTo>
                    <a:pt x="1" y="792"/>
                    <a:pt x="1" y="959"/>
                    <a:pt x="108" y="1066"/>
                  </a:cubicBezTo>
                  <a:cubicBezTo>
                    <a:pt x="161" y="1120"/>
                    <a:pt x="230" y="1147"/>
                    <a:pt x="297" y="1147"/>
                  </a:cubicBezTo>
                  <a:cubicBezTo>
                    <a:pt x="364" y="1147"/>
                    <a:pt x="429" y="1120"/>
                    <a:pt x="477" y="1066"/>
                  </a:cubicBezTo>
                  <a:cubicBezTo>
                    <a:pt x="834" y="709"/>
                    <a:pt x="1302" y="530"/>
                    <a:pt x="1769" y="530"/>
                  </a:cubicBezTo>
                  <a:cubicBezTo>
                    <a:pt x="2236" y="530"/>
                    <a:pt x="2703" y="709"/>
                    <a:pt x="3061" y="1066"/>
                  </a:cubicBezTo>
                  <a:cubicBezTo>
                    <a:pt x="3096" y="1114"/>
                    <a:pt x="3180" y="1138"/>
                    <a:pt x="3239" y="1138"/>
                  </a:cubicBezTo>
                  <a:cubicBezTo>
                    <a:pt x="3299" y="1138"/>
                    <a:pt x="3370" y="1114"/>
                    <a:pt x="3418" y="1066"/>
                  </a:cubicBezTo>
                  <a:cubicBezTo>
                    <a:pt x="3513" y="959"/>
                    <a:pt x="3513" y="792"/>
                    <a:pt x="3418" y="697"/>
                  </a:cubicBezTo>
                  <a:cubicBezTo>
                    <a:pt x="2959" y="233"/>
                    <a:pt x="2358" y="1"/>
                    <a:pt x="1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50" name="Google Shape;5543;p60">
              <a:extLst>
                <a:ext uri="{FF2B5EF4-FFF2-40B4-BE49-F238E27FC236}">
                  <a16:creationId xmlns:a16="http://schemas.microsoft.com/office/drawing/2014/main" id="{CC88633A-6782-4EC1-96B6-3C7E07294331}"/>
                </a:ext>
              </a:extLst>
            </p:cNvPr>
            <p:cNvSpPr/>
            <p:nvPr/>
          </p:nvSpPr>
          <p:spPr>
            <a:xfrm>
              <a:off x="3712854" y="3552849"/>
              <a:ext cx="56598" cy="23173"/>
            </a:xfrm>
            <a:custGeom>
              <a:avLst/>
              <a:gdLst/>
              <a:ahLst/>
              <a:cxnLst/>
              <a:rect l="l" t="t" r="r" b="b"/>
              <a:pathLst>
                <a:path w="2037" h="834" extrusionOk="0">
                  <a:moveTo>
                    <a:pt x="1022" y="0"/>
                  </a:moveTo>
                  <a:cubicBezTo>
                    <a:pt x="689" y="0"/>
                    <a:pt x="352" y="128"/>
                    <a:pt x="96" y="384"/>
                  </a:cubicBezTo>
                  <a:cubicBezTo>
                    <a:pt x="1" y="492"/>
                    <a:pt x="1" y="646"/>
                    <a:pt x="96" y="754"/>
                  </a:cubicBezTo>
                  <a:cubicBezTo>
                    <a:pt x="150" y="807"/>
                    <a:pt x="218" y="834"/>
                    <a:pt x="287" y="834"/>
                  </a:cubicBezTo>
                  <a:cubicBezTo>
                    <a:pt x="355" y="834"/>
                    <a:pt x="424" y="807"/>
                    <a:pt x="477" y="754"/>
                  </a:cubicBezTo>
                  <a:cubicBezTo>
                    <a:pt x="626" y="605"/>
                    <a:pt x="825" y="530"/>
                    <a:pt x="1025" y="530"/>
                  </a:cubicBezTo>
                  <a:cubicBezTo>
                    <a:pt x="1224" y="530"/>
                    <a:pt x="1424" y="605"/>
                    <a:pt x="1573" y="754"/>
                  </a:cubicBezTo>
                  <a:cubicBezTo>
                    <a:pt x="1620" y="801"/>
                    <a:pt x="1692" y="825"/>
                    <a:pt x="1751" y="825"/>
                  </a:cubicBezTo>
                  <a:cubicBezTo>
                    <a:pt x="1811" y="825"/>
                    <a:pt x="1882" y="801"/>
                    <a:pt x="1930" y="754"/>
                  </a:cubicBezTo>
                  <a:cubicBezTo>
                    <a:pt x="2037" y="646"/>
                    <a:pt x="2037" y="492"/>
                    <a:pt x="1930" y="384"/>
                  </a:cubicBezTo>
                  <a:cubicBezTo>
                    <a:pt x="1686" y="128"/>
                    <a:pt x="1355" y="0"/>
                    <a:pt x="1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51" name="Google Shape;5544;p60">
              <a:extLst>
                <a:ext uri="{FF2B5EF4-FFF2-40B4-BE49-F238E27FC236}">
                  <a16:creationId xmlns:a16="http://schemas.microsoft.com/office/drawing/2014/main" id="{F1B9D5DF-BC48-42C9-B84B-292F7B855AF3}"/>
                </a:ext>
              </a:extLst>
            </p:cNvPr>
            <p:cNvSpPr/>
            <p:nvPr/>
          </p:nvSpPr>
          <p:spPr>
            <a:xfrm>
              <a:off x="3595768" y="3325263"/>
              <a:ext cx="115808" cy="187326"/>
            </a:xfrm>
            <a:custGeom>
              <a:avLst/>
              <a:gdLst/>
              <a:ahLst/>
              <a:cxnLst/>
              <a:rect l="l" t="t" r="r" b="b"/>
              <a:pathLst>
                <a:path w="4168" h="6742" extrusionOk="0">
                  <a:moveTo>
                    <a:pt x="2560" y="1122"/>
                  </a:moveTo>
                  <a:lnTo>
                    <a:pt x="2131" y="2646"/>
                  </a:lnTo>
                  <a:cubicBezTo>
                    <a:pt x="2096" y="2753"/>
                    <a:pt x="2143" y="2872"/>
                    <a:pt x="2239" y="2944"/>
                  </a:cubicBezTo>
                  <a:cubicBezTo>
                    <a:pt x="2286" y="2980"/>
                    <a:pt x="2334" y="2980"/>
                    <a:pt x="2381" y="2980"/>
                  </a:cubicBezTo>
                  <a:lnTo>
                    <a:pt x="3489" y="2980"/>
                  </a:lnTo>
                  <a:lnTo>
                    <a:pt x="1572" y="5647"/>
                  </a:lnTo>
                  <a:lnTo>
                    <a:pt x="2000" y="4111"/>
                  </a:lnTo>
                  <a:cubicBezTo>
                    <a:pt x="2036" y="4003"/>
                    <a:pt x="1988" y="3884"/>
                    <a:pt x="1893" y="3813"/>
                  </a:cubicBezTo>
                  <a:cubicBezTo>
                    <a:pt x="1846" y="3777"/>
                    <a:pt x="1798" y="3777"/>
                    <a:pt x="1750" y="3777"/>
                  </a:cubicBezTo>
                  <a:lnTo>
                    <a:pt x="643" y="3777"/>
                  </a:lnTo>
                  <a:lnTo>
                    <a:pt x="2560" y="1122"/>
                  </a:lnTo>
                  <a:close/>
                  <a:moveTo>
                    <a:pt x="2941" y="1"/>
                  </a:moveTo>
                  <a:cubicBezTo>
                    <a:pt x="2915" y="1"/>
                    <a:pt x="2887" y="5"/>
                    <a:pt x="2858" y="15"/>
                  </a:cubicBezTo>
                  <a:cubicBezTo>
                    <a:pt x="2750" y="27"/>
                    <a:pt x="2667" y="86"/>
                    <a:pt x="2608" y="158"/>
                  </a:cubicBezTo>
                  <a:lnTo>
                    <a:pt x="72" y="3694"/>
                  </a:lnTo>
                  <a:cubicBezTo>
                    <a:pt x="24" y="3753"/>
                    <a:pt x="0" y="3837"/>
                    <a:pt x="0" y="3920"/>
                  </a:cubicBezTo>
                  <a:cubicBezTo>
                    <a:pt x="0" y="4123"/>
                    <a:pt x="167" y="4301"/>
                    <a:pt x="381" y="4301"/>
                  </a:cubicBezTo>
                  <a:lnTo>
                    <a:pt x="1429" y="4301"/>
                  </a:lnTo>
                  <a:lnTo>
                    <a:pt x="893" y="6254"/>
                  </a:lnTo>
                  <a:cubicBezTo>
                    <a:pt x="834" y="6397"/>
                    <a:pt x="893" y="6575"/>
                    <a:pt x="1024" y="6670"/>
                  </a:cubicBezTo>
                  <a:cubicBezTo>
                    <a:pt x="1084" y="6706"/>
                    <a:pt x="1179" y="6742"/>
                    <a:pt x="1250" y="6742"/>
                  </a:cubicBezTo>
                  <a:lnTo>
                    <a:pt x="1310" y="6742"/>
                  </a:lnTo>
                  <a:cubicBezTo>
                    <a:pt x="1417" y="6730"/>
                    <a:pt x="1500" y="6670"/>
                    <a:pt x="1560" y="6599"/>
                  </a:cubicBezTo>
                  <a:lnTo>
                    <a:pt x="4096" y="3063"/>
                  </a:lnTo>
                  <a:cubicBezTo>
                    <a:pt x="4132" y="3003"/>
                    <a:pt x="4167" y="2920"/>
                    <a:pt x="4167" y="2837"/>
                  </a:cubicBezTo>
                  <a:cubicBezTo>
                    <a:pt x="4167" y="2634"/>
                    <a:pt x="4001" y="2456"/>
                    <a:pt x="3774" y="2456"/>
                  </a:cubicBezTo>
                  <a:lnTo>
                    <a:pt x="2739" y="2456"/>
                  </a:lnTo>
                  <a:lnTo>
                    <a:pt x="3274" y="503"/>
                  </a:lnTo>
                  <a:cubicBezTo>
                    <a:pt x="3322" y="336"/>
                    <a:pt x="3274" y="182"/>
                    <a:pt x="3143" y="74"/>
                  </a:cubicBezTo>
                  <a:cubicBezTo>
                    <a:pt x="3074" y="31"/>
                    <a:pt x="301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grpSp>
      <p:grpSp>
        <p:nvGrpSpPr>
          <p:cNvPr id="56" name="Google Shape;5341;p60">
            <a:extLst>
              <a:ext uri="{FF2B5EF4-FFF2-40B4-BE49-F238E27FC236}">
                <a16:creationId xmlns:a16="http://schemas.microsoft.com/office/drawing/2014/main" id="{1239E33F-8488-4AF8-8397-9CD77A5E0C60}"/>
              </a:ext>
            </a:extLst>
          </p:cNvPr>
          <p:cNvGrpSpPr/>
          <p:nvPr/>
        </p:nvGrpSpPr>
        <p:grpSpPr>
          <a:xfrm>
            <a:off x="921933" y="3146610"/>
            <a:ext cx="589305" cy="681271"/>
            <a:chOff x="5357337" y="2022257"/>
            <a:chExt cx="319944" cy="369874"/>
          </a:xfrm>
        </p:grpSpPr>
        <p:sp>
          <p:nvSpPr>
            <p:cNvPr id="57" name="Google Shape;5342;p60">
              <a:extLst>
                <a:ext uri="{FF2B5EF4-FFF2-40B4-BE49-F238E27FC236}">
                  <a16:creationId xmlns:a16="http://schemas.microsoft.com/office/drawing/2014/main" id="{185A1C17-8970-41D6-8369-3EE8672A8D3E}"/>
                </a:ext>
              </a:extLst>
            </p:cNvPr>
            <p:cNvSpPr/>
            <p:nvPr/>
          </p:nvSpPr>
          <p:spPr>
            <a:xfrm>
              <a:off x="5357337" y="2022257"/>
              <a:ext cx="319944" cy="369874"/>
            </a:xfrm>
            <a:custGeom>
              <a:avLst/>
              <a:gdLst/>
              <a:ahLst/>
              <a:cxnLst/>
              <a:rect l="l" t="t" r="r" b="b"/>
              <a:pathLst>
                <a:path w="11515" h="13312" extrusionOk="0">
                  <a:moveTo>
                    <a:pt x="8919" y="8620"/>
                  </a:moveTo>
                  <a:cubicBezTo>
                    <a:pt x="10062" y="8620"/>
                    <a:pt x="10978" y="9561"/>
                    <a:pt x="10978" y="10692"/>
                  </a:cubicBezTo>
                  <a:cubicBezTo>
                    <a:pt x="11002" y="11835"/>
                    <a:pt x="10062" y="12752"/>
                    <a:pt x="8919" y="12752"/>
                  </a:cubicBezTo>
                  <a:cubicBezTo>
                    <a:pt x="7764" y="12752"/>
                    <a:pt x="6847" y="11823"/>
                    <a:pt x="6847" y="10692"/>
                  </a:cubicBezTo>
                  <a:cubicBezTo>
                    <a:pt x="6847" y="9537"/>
                    <a:pt x="7788" y="8620"/>
                    <a:pt x="8919" y="8620"/>
                  </a:cubicBezTo>
                  <a:close/>
                  <a:moveTo>
                    <a:pt x="5764" y="0"/>
                  </a:moveTo>
                  <a:cubicBezTo>
                    <a:pt x="4394" y="0"/>
                    <a:pt x="3061" y="488"/>
                    <a:pt x="2013" y="1381"/>
                  </a:cubicBezTo>
                  <a:cubicBezTo>
                    <a:pt x="1906" y="1477"/>
                    <a:pt x="1894" y="1643"/>
                    <a:pt x="1977" y="1762"/>
                  </a:cubicBezTo>
                  <a:cubicBezTo>
                    <a:pt x="2024" y="1816"/>
                    <a:pt x="2097" y="1847"/>
                    <a:pt x="2173" y="1847"/>
                  </a:cubicBezTo>
                  <a:cubicBezTo>
                    <a:pt x="2233" y="1847"/>
                    <a:pt x="2294" y="1828"/>
                    <a:pt x="2346" y="1786"/>
                  </a:cubicBezTo>
                  <a:cubicBezTo>
                    <a:pt x="3299" y="989"/>
                    <a:pt x="4513" y="536"/>
                    <a:pt x="5764" y="536"/>
                  </a:cubicBezTo>
                  <a:cubicBezTo>
                    <a:pt x="8645" y="536"/>
                    <a:pt x="11002" y="2894"/>
                    <a:pt x="11002" y="5775"/>
                  </a:cubicBezTo>
                  <a:cubicBezTo>
                    <a:pt x="11002" y="6727"/>
                    <a:pt x="10740" y="7668"/>
                    <a:pt x="10252" y="8489"/>
                  </a:cubicBezTo>
                  <a:cubicBezTo>
                    <a:pt x="9871" y="8251"/>
                    <a:pt x="9407" y="8108"/>
                    <a:pt x="8931" y="8108"/>
                  </a:cubicBezTo>
                  <a:cubicBezTo>
                    <a:pt x="7692" y="8108"/>
                    <a:pt x="6657" y="8978"/>
                    <a:pt x="6395" y="10133"/>
                  </a:cubicBezTo>
                  <a:cubicBezTo>
                    <a:pt x="6192" y="10168"/>
                    <a:pt x="5978" y="10180"/>
                    <a:pt x="5764" y="10180"/>
                  </a:cubicBezTo>
                  <a:cubicBezTo>
                    <a:pt x="3335" y="10180"/>
                    <a:pt x="1358" y="8204"/>
                    <a:pt x="1358" y="5775"/>
                  </a:cubicBezTo>
                  <a:cubicBezTo>
                    <a:pt x="1358" y="3346"/>
                    <a:pt x="3335" y="1370"/>
                    <a:pt x="5764" y="1370"/>
                  </a:cubicBezTo>
                  <a:cubicBezTo>
                    <a:pt x="8181" y="1370"/>
                    <a:pt x="10169" y="3346"/>
                    <a:pt x="10169" y="5775"/>
                  </a:cubicBezTo>
                  <a:cubicBezTo>
                    <a:pt x="10169" y="6073"/>
                    <a:pt x="10133" y="6382"/>
                    <a:pt x="10074" y="6680"/>
                  </a:cubicBezTo>
                  <a:cubicBezTo>
                    <a:pt x="10050" y="6823"/>
                    <a:pt x="10133" y="6965"/>
                    <a:pt x="10264" y="7001"/>
                  </a:cubicBezTo>
                  <a:cubicBezTo>
                    <a:pt x="10280" y="7004"/>
                    <a:pt x="10297" y="7005"/>
                    <a:pt x="10313" y="7005"/>
                  </a:cubicBezTo>
                  <a:cubicBezTo>
                    <a:pt x="10438" y="7005"/>
                    <a:pt x="10553" y="6925"/>
                    <a:pt x="10574" y="6799"/>
                  </a:cubicBezTo>
                  <a:cubicBezTo>
                    <a:pt x="10657" y="6477"/>
                    <a:pt x="10681" y="6132"/>
                    <a:pt x="10681" y="5787"/>
                  </a:cubicBezTo>
                  <a:cubicBezTo>
                    <a:pt x="10681" y="3072"/>
                    <a:pt x="8466" y="869"/>
                    <a:pt x="5764" y="869"/>
                  </a:cubicBezTo>
                  <a:cubicBezTo>
                    <a:pt x="3037" y="869"/>
                    <a:pt x="834" y="3084"/>
                    <a:pt x="834" y="5787"/>
                  </a:cubicBezTo>
                  <a:cubicBezTo>
                    <a:pt x="834" y="8513"/>
                    <a:pt x="3049" y="10716"/>
                    <a:pt x="5764" y="10716"/>
                  </a:cubicBezTo>
                  <a:cubicBezTo>
                    <a:pt x="5954" y="10716"/>
                    <a:pt x="6145" y="10704"/>
                    <a:pt x="6323" y="10692"/>
                  </a:cubicBezTo>
                  <a:lnTo>
                    <a:pt x="6323" y="10716"/>
                  </a:lnTo>
                  <a:cubicBezTo>
                    <a:pt x="6323" y="10811"/>
                    <a:pt x="6323" y="10906"/>
                    <a:pt x="6335" y="11002"/>
                  </a:cubicBezTo>
                  <a:cubicBezTo>
                    <a:pt x="6145" y="11014"/>
                    <a:pt x="5954" y="11025"/>
                    <a:pt x="5752" y="11025"/>
                  </a:cubicBezTo>
                  <a:cubicBezTo>
                    <a:pt x="2870" y="11025"/>
                    <a:pt x="513" y="8680"/>
                    <a:pt x="513" y="5787"/>
                  </a:cubicBezTo>
                  <a:cubicBezTo>
                    <a:pt x="513" y="4870"/>
                    <a:pt x="751" y="3965"/>
                    <a:pt x="1215" y="3167"/>
                  </a:cubicBezTo>
                  <a:cubicBezTo>
                    <a:pt x="1287" y="3048"/>
                    <a:pt x="1251" y="2894"/>
                    <a:pt x="1132" y="2810"/>
                  </a:cubicBezTo>
                  <a:cubicBezTo>
                    <a:pt x="1094" y="2787"/>
                    <a:pt x="1051" y="2777"/>
                    <a:pt x="1008" y="2777"/>
                  </a:cubicBezTo>
                  <a:cubicBezTo>
                    <a:pt x="916" y="2777"/>
                    <a:pt x="823" y="2825"/>
                    <a:pt x="775" y="2905"/>
                  </a:cubicBezTo>
                  <a:cubicBezTo>
                    <a:pt x="263" y="3787"/>
                    <a:pt x="1" y="4775"/>
                    <a:pt x="1" y="5787"/>
                  </a:cubicBezTo>
                  <a:cubicBezTo>
                    <a:pt x="1" y="7323"/>
                    <a:pt x="596" y="8787"/>
                    <a:pt x="1680" y="9871"/>
                  </a:cubicBezTo>
                  <a:cubicBezTo>
                    <a:pt x="2763" y="10954"/>
                    <a:pt x="4204" y="11549"/>
                    <a:pt x="5752" y="11549"/>
                  </a:cubicBezTo>
                  <a:cubicBezTo>
                    <a:pt x="5990" y="11549"/>
                    <a:pt x="6216" y="11537"/>
                    <a:pt x="6454" y="11502"/>
                  </a:cubicBezTo>
                  <a:cubicBezTo>
                    <a:pt x="6787" y="12549"/>
                    <a:pt x="7764" y="13311"/>
                    <a:pt x="8931" y="13311"/>
                  </a:cubicBezTo>
                  <a:cubicBezTo>
                    <a:pt x="10359" y="13311"/>
                    <a:pt x="11514" y="12145"/>
                    <a:pt x="11514" y="10716"/>
                  </a:cubicBezTo>
                  <a:cubicBezTo>
                    <a:pt x="11514" y="9930"/>
                    <a:pt x="11193" y="9240"/>
                    <a:pt x="10669" y="8763"/>
                  </a:cubicBezTo>
                  <a:cubicBezTo>
                    <a:pt x="11217" y="7858"/>
                    <a:pt x="11514" y="6835"/>
                    <a:pt x="11514" y="5763"/>
                  </a:cubicBezTo>
                  <a:cubicBezTo>
                    <a:pt x="11514" y="4227"/>
                    <a:pt x="10919" y="2774"/>
                    <a:pt x="9835" y="1679"/>
                  </a:cubicBezTo>
                  <a:cubicBezTo>
                    <a:pt x="8752" y="596"/>
                    <a:pt x="7311" y="0"/>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58" name="Google Shape;5343;p60">
              <a:extLst>
                <a:ext uri="{FF2B5EF4-FFF2-40B4-BE49-F238E27FC236}">
                  <a16:creationId xmlns:a16="http://schemas.microsoft.com/office/drawing/2014/main" id="{7963770F-4C0E-4BAF-AA99-45916335B80A}"/>
                </a:ext>
              </a:extLst>
            </p:cNvPr>
            <p:cNvSpPr/>
            <p:nvPr/>
          </p:nvSpPr>
          <p:spPr>
            <a:xfrm>
              <a:off x="5630269" y="2221281"/>
              <a:ext cx="16226" cy="14031"/>
            </a:xfrm>
            <a:custGeom>
              <a:avLst/>
              <a:gdLst/>
              <a:ahLst/>
              <a:cxnLst/>
              <a:rect l="l" t="t" r="r" b="b"/>
              <a:pathLst>
                <a:path w="584" h="505" extrusionOk="0">
                  <a:moveTo>
                    <a:pt x="289" y="0"/>
                  </a:moveTo>
                  <a:cubicBezTo>
                    <a:pt x="185" y="0"/>
                    <a:pt x="85" y="59"/>
                    <a:pt x="48" y="160"/>
                  </a:cubicBezTo>
                  <a:cubicBezTo>
                    <a:pt x="1" y="291"/>
                    <a:pt x="60" y="445"/>
                    <a:pt x="191" y="493"/>
                  </a:cubicBezTo>
                  <a:cubicBezTo>
                    <a:pt x="227" y="505"/>
                    <a:pt x="251" y="505"/>
                    <a:pt x="274" y="505"/>
                  </a:cubicBezTo>
                  <a:cubicBezTo>
                    <a:pt x="382" y="505"/>
                    <a:pt x="489" y="445"/>
                    <a:pt x="513" y="338"/>
                  </a:cubicBezTo>
                  <a:cubicBezTo>
                    <a:pt x="584" y="219"/>
                    <a:pt x="524" y="76"/>
                    <a:pt x="382" y="17"/>
                  </a:cubicBezTo>
                  <a:cubicBezTo>
                    <a:pt x="351" y="6"/>
                    <a:pt x="32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59" name="Google Shape;5344;p60">
              <a:extLst>
                <a:ext uri="{FF2B5EF4-FFF2-40B4-BE49-F238E27FC236}">
                  <a16:creationId xmlns:a16="http://schemas.microsoft.com/office/drawing/2014/main" id="{375A155C-2CE1-4B2B-A3EB-8DE5EEB447FE}"/>
                </a:ext>
              </a:extLst>
            </p:cNvPr>
            <p:cNvSpPr/>
            <p:nvPr/>
          </p:nvSpPr>
          <p:spPr>
            <a:xfrm>
              <a:off x="5497290" y="2212057"/>
              <a:ext cx="40038" cy="39816"/>
            </a:xfrm>
            <a:custGeom>
              <a:avLst/>
              <a:gdLst/>
              <a:ahLst/>
              <a:cxnLst/>
              <a:rect l="l" t="t" r="r" b="b"/>
              <a:pathLst>
                <a:path w="1441" h="1433" extrusionOk="0">
                  <a:moveTo>
                    <a:pt x="715" y="504"/>
                  </a:moveTo>
                  <a:cubicBezTo>
                    <a:pt x="762" y="527"/>
                    <a:pt x="810" y="539"/>
                    <a:pt x="858" y="563"/>
                  </a:cubicBezTo>
                  <a:cubicBezTo>
                    <a:pt x="881" y="599"/>
                    <a:pt x="917" y="658"/>
                    <a:pt x="917" y="706"/>
                  </a:cubicBezTo>
                  <a:cubicBezTo>
                    <a:pt x="917" y="742"/>
                    <a:pt x="905" y="801"/>
                    <a:pt x="858" y="837"/>
                  </a:cubicBezTo>
                  <a:cubicBezTo>
                    <a:pt x="822" y="861"/>
                    <a:pt x="762" y="896"/>
                    <a:pt x="715" y="896"/>
                  </a:cubicBezTo>
                  <a:cubicBezTo>
                    <a:pt x="679" y="896"/>
                    <a:pt x="619" y="873"/>
                    <a:pt x="584" y="837"/>
                  </a:cubicBezTo>
                  <a:cubicBezTo>
                    <a:pt x="560" y="801"/>
                    <a:pt x="524" y="742"/>
                    <a:pt x="524" y="706"/>
                  </a:cubicBezTo>
                  <a:cubicBezTo>
                    <a:pt x="524" y="658"/>
                    <a:pt x="536" y="599"/>
                    <a:pt x="584" y="563"/>
                  </a:cubicBezTo>
                  <a:cubicBezTo>
                    <a:pt x="631" y="527"/>
                    <a:pt x="679" y="504"/>
                    <a:pt x="715" y="504"/>
                  </a:cubicBezTo>
                  <a:close/>
                  <a:moveTo>
                    <a:pt x="712" y="1"/>
                  </a:moveTo>
                  <a:cubicBezTo>
                    <a:pt x="527" y="1"/>
                    <a:pt x="346" y="69"/>
                    <a:pt x="215" y="206"/>
                  </a:cubicBezTo>
                  <a:cubicBezTo>
                    <a:pt x="84" y="349"/>
                    <a:pt x="0" y="527"/>
                    <a:pt x="0" y="718"/>
                  </a:cubicBezTo>
                  <a:cubicBezTo>
                    <a:pt x="0" y="908"/>
                    <a:pt x="84" y="1087"/>
                    <a:pt x="215" y="1218"/>
                  </a:cubicBezTo>
                  <a:cubicBezTo>
                    <a:pt x="346" y="1349"/>
                    <a:pt x="524" y="1432"/>
                    <a:pt x="727" y="1432"/>
                  </a:cubicBezTo>
                  <a:cubicBezTo>
                    <a:pt x="917" y="1432"/>
                    <a:pt x="1096" y="1349"/>
                    <a:pt x="1227" y="1218"/>
                  </a:cubicBezTo>
                  <a:cubicBezTo>
                    <a:pt x="1358" y="1087"/>
                    <a:pt x="1441" y="908"/>
                    <a:pt x="1441" y="718"/>
                  </a:cubicBezTo>
                  <a:cubicBezTo>
                    <a:pt x="1441" y="515"/>
                    <a:pt x="1358" y="349"/>
                    <a:pt x="1227" y="206"/>
                  </a:cubicBezTo>
                  <a:cubicBezTo>
                    <a:pt x="1084" y="69"/>
                    <a:pt x="896" y="1"/>
                    <a:pt x="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60" name="Google Shape;5345;p60">
              <a:extLst>
                <a:ext uri="{FF2B5EF4-FFF2-40B4-BE49-F238E27FC236}">
                  <a16:creationId xmlns:a16="http://schemas.microsoft.com/office/drawing/2014/main" id="{66D53A1D-7267-4368-9F1D-A9B9FC25C4D0}"/>
                </a:ext>
              </a:extLst>
            </p:cNvPr>
            <p:cNvSpPr/>
            <p:nvPr/>
          </p:nvSpPr>
          <p:spPr>
            <a:xfrm>
              <a:off x="5460558" y="2162849"/>
              <a:ext cx="112501" cy="52375"/>
            </a:xfrm>
            <a:custGeom>
              <a:avLst/>
              <a:gdLst/>
              <a:ahLst/>
              <a:cxnLst/>
              <a:rect l="l" t="t" r="r" b="b"/>
              <a:pathLst>
                <a:path w="4049" h="1885" extrusionOk="0">
                  <a:moveTo>
                    <a:pt x="2025" y="524"/>
                  </a:moveTo>
                  <a:cubicBezTo>
                    <a:pt x="2549" y="524"/>
                    <a:pt x="3037" y="727"/>
                    <a:pt x="3406" y="1108"/>
                  </a:cubicBezTo>
                  <a:cubicBezTo>
                    <a:pt x="3442" y="1132"/>
                    <a:pt x="3453" y="1179"/>
                    <a:pt x="3453" y="1203"/>
                  </a:cubicBezTo>
                  <a:cubicBezTo>
                    <a:pt x="3453" y="1251"/>
                    <a:pt x="3442" y="1286"/>
                    <a:pt x="3406" y="1310"/>
                  </a:cubicBezTo>
                  <a:cubicBezTo>
                    <a:pt x="3376" y="1340"/>
                    <a:pt x="3337" y="1355"/>
                    <a:pt x="3299" y="1355"/>
                  </a:cubicBezTo>
                  <a:cubicBezTo>
                    <a:pt x="3260" y="1355"/>
                    <a:pt x="3221" y="1340"/>
                    <a:pt x="3192" y="1310"/>
                  </a:cubicBezTo>
                  <a:cubicBezTo>
                    <a:pt x="2882" y="1001"/>
                    <a:pt x="2453" y="822"/>
                    <a:pt x="2013" y="822"/>
                  </a:cubicBezTo>
                  <a:cubicBezTo>
                    <a:pt x="1596" y="834"/>
                    <a:pt x="1179" y="1001"/>
                    <a:pt x="870" y="1310"/>
                  </a:cubicBezTo>
                  <a:cubicBezTo>
                    <a:pt x="840" y="1340"/>
                    <a:pt x="798" y="1355"/>
                    <a:pt x="757" y="1355"/>
                  </a:cubicBezTo>
                  <a:cubicBezTo>
                    <a:pt x="715" y="1355"/>
                    <a:pt x="673" y="1340"/>
                    <a:pt x="644" y="1310"/>
                  </a:cubicBezTo>
                  <a:cubicBezTo>
                    <a:pt x="608" y="1286"/>
                    <a:pt x="596" y="1239"/>
                    <a:pt x="596" y="1203"/>
                  </a:cubicBezTo>
                  <a:cubicBezTo>
                    <a:pt x="596" y="1167"/>
                    <a:pt x="608" y="1132"/>
                    <a:pt x="644" y="1108"/>
                  </a:cubicBezTo>
                  <a:cubicBezTo>
                    <a:pt x="1013" y="727"/>
                    <a:pt x="1501" y="524"/>
                    <a:pt x="2025" y="524"/>
                  </a:cubicBezTo>
                  <a:close/>
                  <a:moveTo>
                    <a:pt x="2025" y="0"/>
                  </a:moveTo>
                  <a:cubicBezTo>
                    <a:pt x="1358" y="0"/>
                    <a:pt x="751" y="251"/>
                    <a:pt x="275" y="727"/>
                  </a:cubicBezTo>
                  <a:cubicBezTo>
                    <a:pt x="1" y="1001"/>
                    <a:pt x="1" y="1417"/>
                    <a:pt x="275" y="1679"/>
                  </a:cubicBezTo>
                  <a:cubicBezTo>
                    <a:pt x="405" y="1816"/>
                    <a:pt x="575" y="1885"/>
                    <a:pt x="746" y="1885"/>
                  </a:cubicBezTo>
                  <a:cubicBezTo>
                    <a:pt x="917" y="1885"/>
                    <a:pt x="1090" y="1816"/>
                    <a:pt x="1227" y="1679"/>
                  </a:cubicBezTo>
                  <a:cubicBezTo>
                    <a:pt x="1429" y="1477"/>
                    <a:pt x="1727" y="1358"/>
                    <a:pt x="2025" y="1358"/>
                  </a:cubicBezTo>
                  <a:cubicBezTo>
                    <a:pt x="2322" y="1358"/>
                    <a:pt x="2608" y="1477"/>
                    <a:pt x="2834" y="1679"/>
                  </a:cubicBezTo>
                  <a:cubicBezTo>
                    <a:pt x="2965" y="1822"/>
                    <a:pt x="3144" y="1882"/>
                    <a:pt x="3311" y="1882"/>
                  </a:cubicBezTo>
                  <a:cubicBezTo>
                    <a:pt x="3489" y="1882"/>
                    <a:pt x="3656" y="1822"/>
                    <a:pt x="3787" y="1679"/>
                  </a:cubicBezTo>
                  <a:cubicBezTo>
                    <a:pt x="4049" y="1417"/>
                    <a:pt x="4049" y="1001"/>
                    <a:pt x="3787" y="727"/>
                  </a:cubicBezTo>
                  <a:cubicBezTo>
                    <a:pt x="3311" y="251"/>
                    <a:pt x="2703" y="0"/>
                    <a:pt x="2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61" name="Google Shape;5346;p60">
              <a:extLst>
                <a:ext uri="{FF2B5EF4-FFF2-40B4-BE49-F238E27FC236}">
                  <a16:creationId xmlns:a16="http://schemas.microsoft.com/office/drawing/2014/main" id="{B7041AE8-EC83-4FDF-911A-EF188BFE6FE8}"/>
                </a:ext>
              </a:extLst>
            </p:cNvPr>
            <p:cNvSpPr/>
            <p:nvPr/>
          </p:nvSpPr>
          <p:spPr>
            <a:xfrm>
              <a:off x="5427161" y="2112892"/>
              <a:ext cx="179658" cy="66517"/>
            </a:xfrm>
            <a:custGeom>
              <a:avLst/>
              <a:gdLst/>
              <a:ahLst/>
              <a:cxnLst/>
              <a:rect l="l" t="t" r="r" b="b"/>
              <a:pathLst>
                <a:path w="6466" h="2394" extrusionOk="0">
                  <a:moveTo>
                    <a:pt x="3227" y="525"/>
                  </a:moveTo>
                  <a:cubicBezTo>
                    <a:pt x="4239" y="525"/>
                    <a:pt x="5179" y="906"/>
                    <a:pt x="5894" y="1620"/>
                  </a:cubicBezTo>
                  <a:cubicBezTo>
                    <a:pt x="5953" y="1679"/>
                    <a:pt x="5953" y="1787"/>
                    <a:pt x="5894" y="1846"/>
                  </a:cubicBezTo>
                  <a:cubicBezTo>
                    <a:pt x="5864" y="1876"/>
                    <a:pt x="5822" y="1891"/>
                    <a:pt x="5781" y="1891"/>
                  </a:cubicBezTo>
                  <a:cubicBezTo>
                    <a:pt x="5739" y="1891"/>
                    <a:pt x="5697" y="1876"/>
                    <a:pt x="5668" y="1846"/>
                  </a:cubicBezTo>
                  <a:cubicBezTo>
                    <a:pt x="5013" y="1191"/>
                    <a:pt x="4155" y="834"/>
                    <a:pt x="3227" y="834"/>
                  </a:cubicBezTo>
                  <a:cubicBezTo>
                    <a:pt x="3212" y="834"/>
                    <a:pt x="3197" y="834"/>
                    <a:pt x="3182" y="834"/>
                  </a:cubicBezTo>
                  <a:cubicBezTo>
                    <a:pt x="2282" y="834"/>
                    <a:pt x="1430" y="1190"/>
                    <a:pt x="786" y="1834"/>
                  </a:cubicBezTo>
                  <a:cubicBezTo>
                    <a:pt x="756" y="1864"/>
                    <a:pt x="717" y="1879"/>
                    <a:pt x="679" y="1879"/>
                  </a:cubicBezTo>
                  <a:cubicBezTo>
                    <a:pt x="640" y="1879"/>
                    <a:pt x="601" y="1864"/>
                    <a:pt x="572" y="1834"/>
                  </a:cubicBezTo>
                  <a:cubicBezTo>
                    <a:pt x="536" y="1798"/>
                    <a:pt x="524" y="1751"/>
                    <a:pt x="524" y="1727"/>
                  </a:cubicBezTo>
                  <a:cubicBezTo>
                    <a:pt x="524" y="1691"/>
                    <a:pt x="536" y="1656"/>
                    <a:pt x="572" y="1620"/>
                  </a:cubicBezTo>
                  <a:cubicBezTo>
                    <a:pt x="1286" y="906"/>
                    <a:pt x="2239" y="525"/>
                    <a:pt x="3227" y="525"/>
                  </a:cubicBezTo>
                  <a:close/>
                  <a:moveTo>
                    <a:pt x="3227" y="1"/>
                  </a:moveTo>
                  <a:cubicBezTo>
                    <a:pt x="2084" y="1"/>
                    <a:pt x="1012" y="441"/>
                    <a:pt x="191" y="1251"/>
                  </a:cubicBezTo>
                  <a:cubicBezTo>
                    <a:pt x="60" y="1382"/>
                    <a:pt x="0" y="1548"/>
                    <a:pt x="0" y="1727"/>
                  </a:cubicBezTo>
                  <a:cubicBezTo>
                    <a:pt x="0" y="1906"/>
                    <a:pt x="72" y="2072"/>
                    <a:pt x="191" y="2203"/>
                  </a:cubicBezTo>
                  <a:cubicBezTo>
                    <a:pt x="310" y="2334"/>
                    <a:pt x="488" y="2394"/>
                    <a:pt x="667" y="2394"/>
                  </a:cubicBezTo>
                  <a:cubicBezTo>
                    <a:pt x="845" y="2394"/>
                    <a:pt x="1012" y="2322"/>
                    <a:pt x="1143" y="2203"/>
                  </a:cubicBezTo>
                  <a:cubicBezTo>
                    <a:pt x="1703" y="1656"/>
                    <a:pt x="2441" y="1334"/>
                    <a:pt x="3227" y="1334"/>
                  </a:cubicBezTo>
                  <a:cubicBezTo>
                    <a:pt x="4013" y="1334"/>
                    <a:pt x="4751" y="1656"/>
                    <a:pt x="5310" y="2203"/>
                  </a:cubicBezTo>
                  <a:cubicBezTo>
                    <a:pt x="5453" y="2322"/>
                    <a:pt x="5608" y="2394"/>
                    <a:pt x="5787" y="2394"/>
                  </a:cubicBezTo>
                  <a:cubicBezTo>
                    <a:pt x="5965" y="2394"/>
                    <a:pt x="6132" y="2322"/>
                    <a:pt x="6263" y="2203"/>
                  </a:cubicBezTo>
                  <a:cubicBezTo>
                    <a:pt x="6406" y="2072"/>
                    <a:pt x="6465" y="1906"/>
                    <a:pt x="6465" y="1727"/>
                  </a:cubicBezTo>
                  <a:cubicBezTo>
                    <a:pt x="6465" y="1548"/>
                    <a:pt x="6382" y="1382"/>
                    <a:pt x="6263" y="1251"/>
                  </a:cubicBezTo>
                  <a:cubicBezTo>
                    <a:pt x="5465" y="441"/>
                    <a:pt x="4382" y="1"/>
                    <a:pt x="3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62" name="Google Shape;5347;p60">
              <a:extLst>
                <a:ext uri="{FF2B5EF4-FFF2-40B4-BE49-F238E27FC236}">
                  <a16:creationId xmlns:a16="http://schemas.microsoft.com/office/drawing/2014/main" id="{5393E40C-D5C7-4E68-B837-AA87BCEC3634}"/>
                </a:ext>
              </a:extLst>
            </p:cNvPr>
            <p:cNvSpPr/>
            <p:nvPr/>
          </p:nvSpPr>
          <p:spPr>
            <a:xfrm>
              <a:off x="5564113" y="2284186"/>
              <a:ext cx="82383" cy="69240"/>
            </a:xfrm>
            <a:custGeom>
              <a:avLst/>
              <a:gdLst/>
              <a:ahLst/>
              <a:cxnLst/>
              <a:rect l="l" t="t" r="r" b="b"/>
              <a:pathLst>
                <a:path w="2965" h="2492" extrusionOk="0">
                  <a:moveTo>
                    <a:pt x="2274" y="515"/>
                  </a:moveTo>
                  <a:cubicBezTo>
                    <a:pt x="2322" y="515"/>
                    <a:pt x="2346" y="527"/>
                    <a:pt x="2382" y="563"/>
                  </a:cubicBezTo>
                  <a:cubicBezTo>
                    <a:pt x="2453" y="634"/>
                    <a:pt x="2453" y="729"/>
                    <a:pt x="2393" y="789"/>
                  </a:cubicBezTo>
                  <a:lnTo>
                    <a:pt x="1250" y="1932"/>
                  </a:lnTo>
                  <a:cubicBezTo>
                    <a:pt x="1215" y="1956"/>
                    <a:pt x="1167" y="1979"/>
                    <a:pt x="1143" y="1979"/>
                  </a:cubicBezTo>
                  <a:cubicBezTo>
                    <a:pt x="1096" y="1979"/>
                    <a:pt x="1072" y="1956"/>
                    <a:pt x="1036" y="1932"/>
                  </a:cubicBezTo>
                  <a:lnTo>
                    <a:pt x="572" y="1468"/>
                  </a:lnTo>
                  <a:cubicBezTo>
                    <a:pt x="548" y="1444"/>
                    <a:pt x="536" y="1396"/>
                    <a:pt x="536" y="1360"/>
                  </a:cubicBezTo>
                  <a:cubicBezTo>
                    <a:pt x="536" y="1325"/>
                    <a:pt x="548" y="1289"/>
                    <a:pt x="572" y="1265"/>
                  </a:cubicBezTo>
                  <a:cubicBezTo>
                    <a:pt x="608" y="1229"/>
                    <a:pt x="655" y="1217"/>
                    <a:pt x="679" y="1217"/>
                  </a:cubicBezTo>
                  <a:cubicBezTo>
                    <a:pt x="727" y="1217"/>
                    <a:pt x="750" y="1229"/>
                    <a:pt x="786" y="1265"/>
                  </a:cubicBezTo>
                  <a:lnTo>
                    <a:pt x="953" y="1420"/>
                  </a:lnTo>
                  <a:cubicBezTo>
                    <a:pt x="989" y="1468"/>
                    <a:pt x="1072" y="1503"/>
                    <a:pt x="1131" y="1503"/>
                  </a:cubicBezTo>
                  <a:cubicBezTo>
                    <a:pt x="1203" y="1503"/>
                    <a:pt x="1262" y="1468"/>
                    <a:pt x="1310" y="1420"/>
                  </a:cubicBezTo>
                  <a:lnTo>
                    <a:pt x="2167" y="563"/>
                  </a:lnTo>
                  <a:cubicBezTo>
                    <a:pt x="2203" y="527"/>
                    <a:pt x="2239" y="515"/>
                    <a:pt x="2274" y="515"/>
                  </a:cubicBezTo>
                  <a:close/>
                  <a:moveTo>
                    <a:pt x="2279" y="0"/>
                  </a:moveTo>
                  <a:cubicBezTo>
                    <a:pt x="2108" y="0"/>
                    <a:pt x="1935" y="69"/>
                    <a:pt x="1798" y="205"/>
                  </a:cubicBezTo>
                  <a:lnTo>
                    <a:pt x="1131" y="872"/>
                  </a:lnTo>
                  <a:cubicBezTo>
                    <a:pt x="1012" y="753"/>
                    <a:pt x="846" y="694"/>
                    <a:pt x="667" y="694"/>
                  </a:cubicBezTo>
                  <a:cubicBezTo>
                    <a:pt x="488" y="694"/>
                    <a:pt x="322" y="765"/>
                    <a:pt x="191" y="884"/>
                  </a:cubicBezTo>
                  <a:cubicBezTo>
                    <a:pt x="60" y="1027"/>
                    <a:pt x="0" y="1182"/>
                    <a:pt x="0" y="1360"/>
                  </a:cubicBezTo>
                  <a:cubicBezTo>
                    <a:pt x="0" y="1539"/>
                    <a:pt x="72" y="1706"/>
                    <a:pt x="191" y="1837"/>
                  </a:cubicBezTo>
                  <a:lnTo>
                    <a:pt x="655" y="2301"/>
                  </a:lnTo>
                  <a:cubicBezTo>
                    <a:pt x="786" y="2432"/>
                    <a:pt x="953" y="2491"/>
                    <a:pt x="1131" y="2491"/>
                  </a:cubicBezTo>
                  <a:cubicBezTo>
                    <a:pt x="1310" y="2491"/>
                    <a:pt x="1465" y="2420"/>
                    <a:pt x="1608" y="2301"/>
                  </a:cubicBezTo>
                  <a:lnTo>
                    <a:pt x="2751" y="1158"/>
                  </a:lnTo>
                  <a:cubicBezTo>
                    <a:pt x="2882" y="1027"/>
                    <a:pt x="2941" y="860"/>
                    <a:pt x="2941" y="682"/>
                  </a:cubicBezTo>
                  <a:cubicBezTo>
                    <a:pt x="2965" y="503"/>
                    <a:pt x="2882" y="325"/>
                    <a:pt x="2751" y="205"/>
                  </a:cubicBezTo>
                  <a:cubicBezTo>
                    <a:pt x="2620" y="69"/>
                    <a:pt x="2450" y="0"/>
                    <a:pt x="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sp>
          <p:nvSpPr>
            <p:cNvPr id="63" name="Google Shape;5348;p60">
              <a:extLst>
                <a:ext uri="{FF2B5EF4-FFF2-40B4-BE49-F238E27FC236}">
                  <a16:creationId xmlns:a16="http://schemas.microsoft.com/office/drawing/2014/main" id="{7ADFDA26-F90B-4F85-945B-CD2C9431C15C}"/>
                </a:ext>
              </a:extLst>
            </p:cNvPr>
            <p:cNvSpPr/>
            <p:nvPr/>
          </p:nvSpPr>
          <p:spPr>
            <a:xfrm>
              <a:off x="5389095" y="2081800"/>
              <a:ext cx="13920" cy="14254"/>
            </a:xfrm>
            <a:custGeom>
              <a:avLst/>
              <a:gdLst/>
              <a:ahLst/>
              <a:cxnLst/>
              <a:rect l="l" t="t" r="r" b="b"/>
              <a:pathLst>
                <a:path w="501" h="513" extrusionOk="0">
                  <a:moveTo>
                    <a:pt x="251" y="0"/>
                  </a:moveTo>
                  <a:cubicBezTo>
                    <a:pt x="120" y="0"/>
                    <a:pt x="1" y="120"/>
                    <a:pt x="1" y="250"/>
                  </a:cubicBezTo>
                  <a:cubicBezTo>
                    <a:pt x="1" y="393"/>
                    <a:pt x="108" y="512"/>
                    <a:pt x="251" y="512"/>
                  </a:cubicBezTo>
                  <a:cubicBezTo>
                    <a:pt x="394" y="512"/>
                    <a:pt x="501" y="405"/>
                    <a:pt x="501" y="250"/>
                  </a:cubicBezTo>
                  <a:cubicBezTo>
                    <a:pt x="501" y="120"/>
                    <a:pt x="394"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3035"/>
                </a:solidFill>
              </a:endParaRPr>
            </a:p>
          </p:txBody>
        </p:sp>
      </p:grpSp>
      <p:sp>
        <p:nvSpPr>
          <p:cNvPr id="64" name="Google Shape;4381;p37">
            <a:extLst>
              <a:ext uri="{FF2B5EF4-FFF2-40B4-BE49-F238E27FC236}">
                <a16:creationId xmlns:a16="http://schemas.microsoft.com/office/drawing/2014/main" id="{22AD8CCA-8594-4A9E-B907-59DBDF587CE0}"/>
              </a:ext>
            </a:extLst>
          </p:cNvPr>
          <p:cNvSpPr txBox="1">
            <a:spLocks/>
          </p:cNvSpPr>
          <p:nvPr/>
        </p:nvSpPr>
        <p:spPr>
          <a:xfrm>
            <a:off x="1676791" y="1151294"/>
            <a:ext cx="1168400"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600" b="1" dirty="0" err="1">
                <a:latin typeface="Montserrat" panose="00000500000000000000" pitchFamily="2" charset="0"/>
              </a:rPr>
              <a:t>Nguồn</a:t>
            </a:r>
            <a:endParaRPr lang="en-US" sz="1600" b="1" dirty="0">
              <a:latin typeface="Montserrat" panose="00000500000000000000" pitchFamily="2" charset="0"/>
            </a:endParaRPr>
          </a:p>
        </p:txBody>
      </p:sp>
      <p:sp>
        <p:nvSpPr>
          <p:cNvPr id="65" name="Google Shape;4381;p37">
            <a:extLst>
              <a:ext uri="{FF2B5EF4-FFF2-40B4-BE49-F238E27FC236}">
                <a16:creationId xmlns:a16="http://schemas.microsoft.com/office/drawing/2014/main" id="{A6B6A8B5-6043-4A01-BC12-0E02BF5E986D}"/>
              </a:ext>
            </a:extLst>
          </p:cNvPr>
          <p:cNvSpPr txBox="1">
            <a:spLocks/>
          </p:cNvSpPr>
          <p:nvPr/>
        </p:nvSpPr>
        <p:spPr>
          <a:xfrm>
            <a:off x="1676791" y="1465297"/>
            <a:ext cx="6516097" cy="11394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just">
              <a:lnSpc>
                <a:spcPct val="150000"/>
              </a:lnSpc>
            </a:pPr>
            <a:r>
              <a:rPr lang="en-US" sz="1400" dirty="0" err="1">
                <a:solidFill>
                  <a:srgbClr val="253035"/>
                </a:solidFill>
                <a:latin typeface="Montserrat" panose="00000500000000000000" pitchFamily="2" charset="0"/>
              </a:rPr>
              <a:t>Điện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áp</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của</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nguồn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rơi</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vào</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khoảng</a:t>
            </a:r>
            <a:r>
              <a:rPr lang="en-US" sz="1400" dirty="0">
                <a:solidFill>
                  <a:srgbClr val="253035"/>
                </a:solidFill>
                <a:latin typeface="Montserrat" panose="00000500000000000000" pitchFamily="2" charset="0"/>
              </a:rPr>
              <a:t> 3.3 – 6V DC. Khi </a:t>
            </a:r>
            <a:r>
              <a:rPr lang="en-US" sz="1400" dirty="0" err="1">
                <a:solidFill>
                  <a:srgbClr val="253035"/>
                </a:solidFill>
                <a:latin typeface="Montserrat" panose="00000500000000000000" pitchFamily="2" charset="0"/>
              </a:rPr>
              <a:t>nguồn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được</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cấp</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cho</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cảm</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biến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không</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gửi</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bất</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kỳ</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lệnh</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nào</a:t>
            </a:r>
            <a:r>
              <a:rPr lang="en-US" sz="1400" dirty="0">
                <a:solidFill>
                  <a:srgbClr val="253035"/>
                </a:solidFill>
                <a:latin typeface="Montserrat" panose="00000500000000000000" pitchFamily="2" charset="0"/>
              </a:rPr>
              <a:t> tới </a:t>
            </a:r>
            <a:r>
              <a:rPr lang="en-US" sz="1400" dirty="0" err="1">
                <a:solidFill>
                  <a:srgbClr val="253035"/>
                </a:solidFill>
                <a:latin typeface="Montserrat" panose="00000500000000000000" pitchFamily="2" charset="0"/>
              </a:rPr>
              <a:t>cảm</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biến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trong</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vòng</a:t>
            </a:r>
            <a:r>
              <a:rPr lang="en-US" sz="1400" dirty="0">
                <a:solidFill>
                  <a:srgbClr val="253035"/>
                </a:solidFill>
                <a:latin typeface="Montserrat" panose="00000500000000000000" pitchFamily="2" charset="0"/>
              </a:rPr>
              <a:t> 1 </a:t>
            </a:r>
            <a:r>
              <a:rPr lang="en-US" sz="1400" dirty="0" err="1">
                <a:solidFill>
                  <a:srgbClr val="253035"/>
                </a:solidFill>
                <a:latin typeface="Montserrat" panose="00000500000000000000" pitchFamily="2" charset="0"/>
              </a:rPr>
              <a:t>giây</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để</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vượt</a:t>
            </a:r>
            <a:r>
              <a:rPr lang="en-US" sz="1400" dirty="0">
                <a:solidFill>
                  <a:srgbClr val="253035"/>
                </a:solidFill>
                <a:latin typeface="Montserrat" panose="00000500000000000000" pitchFamily="2" charset="0"/>
              </a:rPr>
              <a:t> qua </a:t>
            </a:r>
            <a:r>
              <a:rPr lang="en-US" sz="1400" dirty="0" err="1">
                <a:solidFill>
                  <a:srgbClr val="253035"/>
                </a:solidFill>
                <a:latin typeface="Montserrat" panose="00000500000000000000" pitchFamily="2" charset="0"/>
              </a:rPr>
              <a:t>trạng</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thái</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ổn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định</a:t>
            </a:r>
            <a:r>
              <a:rPr lang="en-US" sz="1400" dirty="0">
                <a:solidFill>
                  <a:srgbClr val="253035"/>
                </a:solidFill>
                <a:latin typeface="Montserrat" panose="00000500000000000000" pitchFamily="2" charset="0"/>
              </a:rPr>
              <a:t>.</a:t>
            </a:r>
          </a:p>
        </p:txBody>
      </p:sp>
      <p:sp>
        <p:nvSpPr>
          <p:cNvPr id="66" name="Google Shape;4381;p37">
            <a:extLst>
              <a:ext uri="{FF2B5EF4-FFF2-40B4-BE49-F238E27FC236}">
                <a16:creationId xmlns:a16="http://schemas.microsoft.com/office/drawing/2014/main" id="{6A8F5DD1-DFB0-49C6-A9C1-56A9FA8399B4}"/>
              </a:ext>
            </a:extLst>
          </p:cNvPr>
          <p:cNvSpPr txBox="1">
            <a:spLocks/>
          </p:cNvSpPr>
          <p:nvPr/>
        </p:nvSpPr>
        <p:spPr>
          <a:xfrm>
            <a:off x="1676790" y="2727510"/>
            <a:ext cx="2603109"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600" b="1" dirty="0">
                <a:latin typeface="Montserrat" panose="00000500000000000000" pitchFamily="2" charset="0"/>
              </a:rPr>
              <a:t>Giao </a:t>
            </a:r>
            <a:r>
              <a:rPr lang="en-US" sz="1600" b="1" dirty="0" err="1">
                <a:latin typeface="Montserrat" panose="00000500000000000000" pitchFamily="2" charset="0"/>
              </a:rPr>
              <a:t>tiếp</a:t>
            </a:r>
            <a:r>
              <a:rPr lang="en-US" sz="1600" b="1" dirty="0">
                <a:latin typeface="Montserrat" panose="00000500000000000000" pitchFamily="2" charset="0"/>
              </a:rPr>
              <a:t> </a:t>
            </a:r>
            <a:r>
              <a:rPr lang="en-US" sz="1600" b="1" dirty="0" err="1">
                <a:latin typeface="Montserrat" panose="00000500000000000000" pitchFamily="2" charset="0"/>
              </a:rPr>
              <a:t>và</a:t>
            </a:r>
            <a:r>
              <a:rPr lang="en-US" sz="1600" b="1" dirty="0">
                <a:latin typeface="Montserrat" panose="00000500000000000000" pitchFamily="2" charset="0"/>
              </a:rPr>
              <a:t> </a:t>
            </a:r>
            <a:r>
              <a:rPr lang="en-US" sz="1600" b="1" dirty="0" err="1">
                <a:latin typeface="Montserrat" panose="00000500000000000000" pitchFamily="2" charset="0"/>
              </a:rPr>
              <a:t>tín</a:t>
            </a:r>
            <a:r>
              <a:rPr lang="en-US" sz="1600" b="1" dirty="0">
                <a:latin typeface="Montserrat" panose="00000500000000000000" pitchFamily="2" charset="0"/>
              </a:rPr>
              <a:t> </a:t>
            </a:r>
            <a:r>
              <a:rPr lang="en-US" sz="1600" b="1" dirty="0" err="1">
                <a:latin typeface="Montserrat" panose="00000500000000000000" pitchFamily="2" charset="0"/>
              </a:rPr>
              <a:t>hiệu</a:t>
            </a:r>
            <a:endParaRPr lang="en-US" sz="1600" b="1" dirty="0">
              <a:latin typeface="Montserrat" panose="00000500000000000000" pitchFamily="2" charset="0"/>
            </a:endParaRPr>
          </a:p>
        </p:txBody>
      </p:sp>
      <mc:AlternateContent xmlns:mc="http://schemas.openxmlformats.org/markup-compatibility/2006" xmlns:a14="http://schemas.microsoft.com/office/drawing/2010/main">
        <mc:Choice Requires="a14">
          <p:sp>
            <p:nvSpPr>
              <p:cNvPr id="67" name="Google Shape;4381;p37">
                <a:extLst>
                  <a:ext uri="{FF2B5EF4-FFF2-40B4-BE49-F238E27FC236}">
                    <a16:creationId xmlns:a16="http://schemas.microsoft.com/office/drawing/2014/main" id="{22B7FD5F-AF05-4BB4-B385-51917ADACB1F}"/>
                  </a:ext>
                </a:extLst>
              </p:cNvPr>
              <p:cNvSpPr txBox="1">
                <a:spLocks/>
              </p:cNvSpPr>
              <p:nvPr/>
            </p:nvSpPr>
            <p:spPr>
              <a:xfrm>
                <a:off x="1676791" y="3028812"/>
                <a:ext cx="6516097" cy="2152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just">
                  <a:lnSpc>
                    <a:spcPct val="150000"/>
                  </a:lnSpc>
                </a:pPr>
                <a:r>
                  <a:rPr lang="en-US" sz="1400" dirty="0">
                    <a:solidFill>
                      <a:srgbClr val="253035"/>
                    </a:solidFill>
                    <a:latin typeface="Montserrat" panose="00000500000000000000" pitchFamily="2" charset="0"/>
                  </a:rPr>
                  <a:t>Dữ </a:t>
                </a:r>
                <a:r>
                  <a:rPr lang="en-US" sz="1400" dirty="0" err="1">
                    <a:solidFill>
                      <a:srgbClr val="253035"/>
                    </a:solidFill>
                    <a:latin typeface="Montserrat" panose="00000500000000000000" pitchFamily="2" charset="0"/>
                  </a:rPr>
                  <a:t>liệu</a:t>
                </a:r>
                <a:r>
                  <a:rPr lang="en-US" sz="1400" dirty="0">
                    <a:solidFill>
                      <a:srgbClr val="253035"/>
                    </a:solidFill>
                    <a:latin typeface="Montserrat" panose="00000500000000000000" pitchFamily="2" charset="0"/>
                  </a:rPr>
                  <a:t> bus </a:t>
                </a:r>
                <a:r>
                  <a:rPr lang="en-US" sz="1400" dirty="0" err="1">
                    <a:solidFill>
                      <a:srgbClr val="253035"/>
                    </a:solidFill>
                    <a:latin typeface="Montserrat" panose="00000500000000000000" pitchFamily="2" charset="0"/>
                  </a:rPr>
                  <a:t>đơn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gồm</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phần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nguyên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và</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phần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thập</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phân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Gồm</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giá</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trị</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độ</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ẩm</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và</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nhiệt</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độ</a:t>
                </a:r>
                <a:r>
                  <a:rPr lang="en-US" sz="1400" dirty="0">
                    <a:solidFill>
                      <a:srgbClr val="253035"/>
                    </a:solidFill>
                    <a:latin typeface="Montserrat" panose="00000500000000000000" pitchFamily="2" charset="0"/>
                  </a:rPr>
                  <a:t> - 16 bit, MSB byte </a:t>
                </a:r>
                <a:r>
                  <a:rPr lang="en-US" sz="1400" dirty="0" err="1">
                    <a:solidFill>
                      <a:srgbClr val="253035"/>
                    </a:solidFill>
                    <a:latin typeface="Montserrat" panose="00000500000000000000" pitchFamily="2" charset="0"/>
                  </a:rPr>
                  <a:t>cao</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hơn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được</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gửi</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đầu</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tiên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là</a:t>
                </a:r>
                <a:r>
                  <a:rPr lang="en-US" sz="1400" dirty="0">
                    <a:solidFill>
                      <a:srgbClr val="253035"/>
                    </a:solidFill>
                    <a:latin typeface="Montserrat" panose="00000500000000000000" pitchFamily="2" charset="0"/>
                  </a:rPr>
                  <a:t> bit </a:t>
                </a:r>
                <a:r>
                  <a:rPr lang="en-US" sz="1400" dirty="0" err="1">
                    <a:solidFill>
                      <a:srgbClr val="253035"/>
                    </a:solidFill>
                    <a:latin typeface="Montserrat" panose="00000500000000000000" pitchFamily="2" charset="0"/>
                  </a:rPr>
                  <a:t>dấu</a:t>
                </a:r>
                <a:r>
                  <a:rPr lang="en-US" sz="1400" dirty="0">
                    <a:solidFill>
                      <a:srgbClr val="253035"/>
                    </a:solidFill>
                    <a:latin typeface="Montserrat" panose="00000500000000000000" pitchFamily="2" charset="0"/>
                  </a:rPr>
                  <a:t>.</a:t>
                </a:r>
              </a:p>
              <a:p>
                <a:pPr algn="just">
                  <a:lnSpc>
                    <a:spcPct val="150000"/>
                  </a:lnSpc>
                </a:pPr>
                <a14:m>
                  <m:oMathPara xmlns:m="http://schemas.openxmlformats.org/officeDocument/2006/math">
                    <m:oMathParaPr>
                      <m:jc m:val="centerGroup"/>
                    </m:oMathParaPr>
                    <m:oMath xmlns:m="http://schemas.openxmlformats.org/officeDocument/2006/math">
                      <m:r>
                        <a:rPr lang="en-US" sz="1400" i="1" dirty="0" smtClean="0">
                          <a:solidFill>
                            <a:srgbClr val="253035"/>
                          </a:solidFill>
                          <a:latin typeface="Cambria Math" panose="02040503050406030204" pitchFamily="18" charset="0"/>
                        </a:rPr>
                        <m:t>𝐷𝑎𝑡𝑎</m:t>
                      </m:r>
                      <m:r>
                        <a:rPr lang="en-US" sz="1400" i="1" dirty="0" smtClean="0">
                          <a:solidFill>
                            <a:srgbClr val="253035"/>
                          </a:solidFill>
                          <a:latin typeface="Cambria Math" panose="02040503050406030204" pitchFamily="18" charset="0"/>
                        </a:rPr>
                        <m:t> = </m:t>
                      </m:r>
                      <m:r>
                        <a:rPr lang="en-US" sz="1400" i="1" dirty="0" smtClean="0">
                          <a:solidFill>
                            <a:srgbClr val="253035"/>
                          </a:solidFill>
                          <a:latin typeface="Cambria Math" panose="02040503050406030204" pitchFamily="18" charset="0"/>
                        </a:rPr>
                        <m:t>𝐵𝑦𝑡𝑒</m:t>
                      </m:r>
                      <m:r>
                        <a:rPr lang="en-US" sz="1400" i="1" dirty="0" smtClean="0">
                          <a:solidFill>
                            <a:srgbClr val="253035"/>
                          </a:solidFill>
                          <a:latin typeface="Cambria Math" panose="02040503050406030204" pitchFamily="18" charset="0"/>
                        </a:rPr>
                        <m:t>1</m:t>
                      </m:r>
                      <m:r>
                        <a:rPr lang="en-US" sz="1400" i="1" dirty="0" smtClean="0">
                          <a:solidFill>
                            <a:srgbClr val="253035"/>
                          </a:solidFill>
                          <a:latin typeface="Cambria Math" panose="02040503050406030204" pitchFamily="18" charset="0"/>
                        </a:rPr>
                        <m:t> + </m:t>
                      </m:r>
                      <m:r>
                        <a:rPr lang="en-US" sz="1400" i="1" dirty="0" smtClean="0">
                          <a:solidFill>
                            <a:srgbClr val="253035"/>
                          </a:solidFill>
                          <a:latin typeface="Cambria Math" panose="02040503050406030204" pitchFamily="18" charset="0"/>
                        </a:rPr>
                        <m:t>𝐵𝑦𝑡𝑒</m:t>
                      </m:r>
                      <m:r>
                        <a:rPr lang="en-US" sz="1400" i="1" dirty="0" smtClean="0">
                          <a:solidFill>
                            <a:srgbClr val="253035"/>
                          </a:solidFill>
                          <a:latin typeface="Cambria Math" panose="02040503050406030204" pitchFamily="18" charset="0"/>
                        </a:rPr>
                        <m:t>2</m:t>
                      </m:r>
                      <m:r>
                        <a:rPr lang="en-US" sz="1400" i="1" dirty="0" smtClean="0">
                          <a:solidFill>
                            <a:srgbClr val="253035"/>
                          </a:solidFill>
                          <a:latin typeface="Cambria Math" panose="02040503050406030204" pitchFamily="18" charset="0"/>
                        </a:rPr>
                        <m:t> + </m:t>
                      </m:r>
                      <m:r>
                        <a:rPr lang="en-US" sz="1400" i="1" dirty="0" smtClean="0">
                          <a:solidFill>
                            <a:srgbClr val="253035"/>
                          </a:solidFill>
                          <a:latin typeface="Cambria Math" panose="02040503050406030204" pitchFamily="18" charset="0"/>
                        </a:rPr>
                        <m:t>𝐵𝑦𝑡𝑒</m:t>
                      </m:r>
                      <m:r>
                        <a:rPr lang="en-US" sz="1400" i="1" dirty="0" smtClean="0">
                          <a:solidFill>
                            <a:srgbClr val="253035"/>
                          </a:solidFill>
                          <a:latin typeface="Cambria Math" panose="02040503050406030204" pitchFamily="18" charset="0"/>
                        </a:rPr>
                        <m:t>3</m:t>
                      </m:r>
                      <m:r>
                        <a:rPr lang="en-US" sz="1400" i="1" dirty="0" smtClean="0">
                          <a:solidFill>
                            <a:srgbClr val="253035"/>
                          </a:solidFill>
                          <a:latin typeface="Cambria Math" panose="02040503050406030204" pitchFamily="18" charset="0"/>
                        </a:rPr>
                        <m:t> + </m:t>
                      </m:r>
                      <m:r>
                        <a:rPr lang="en-US" sz="1400" i="1" dirty="0" smtClean="0">
                          <a:solidFill>
                            <a:srgbClr val="253035"/>
                          </a:solidFill>
                          <a:latin typeface="Cambria Math" panose="02040503050406030204" pitchFamily="18" charset="0"/>
                        </a:rPr>
                        <m:t>𝐵𝑦𝑡𝑒</m:t>
                      </m:r>
                      <m:r>
                        <a:rPr lang="en-US" sz="1400" i="1" dirty="0" smtClean="0">
                          <a:solidFill>
                            <a:srgbClr val="253035"/>
                          </a:solidFill>
                          <a:latin typeface="Cambria Math" panose="02040503050406030204" pitchFamily="18" charset="0"/>
                        </a:rPr>
                        <m:t>4</m:t>
                      </m:r>
                      <m:r>
                        <a:rPr lang="en-US" sz="1400" i="1" dirty="0" smtClean="0">
                          <a:solidFill>
                            <a:srgbClr val="253035"/>
                          </a:solidFill>
                          <a:latin typeface="Cambria Math" panose="02040503050406030204" pitchFamily="18" charset="0"/>
                        </a:rPr>
                        <m:t> + </m:t>
                      </m:r>
                      <m:r>
                        <a:rPr lang="en-US" sz="1400" i="1" dirty="0" smtClean="0">
                          <a:solidFill>
                            <a:srgbClr val="253035"/>
                          </a:solidFill>
                          <a:latin typeface="Cambria Math" panose="02040503050406030204" pitchFamily="18" charset="0"/>
                        </a:rPr>
                        <m:t>𝐵𝑦𝑡𝑒</m:t>
                      </m:r>
                      <m:r>
                        <a:rPr lang="en-US" sz="1400" i="1" dirty="0" smtClean="0">
                          <a:solidFill>
                            <a:srgbClr val="253035"/>
                          </a:solidFill>
                          <a:latin typeface="Cambria Math" panose="02040503050406030204" pitchFamily="18" charset="0"/>
                        </a:rPr>
                        <m:t>5</m:t>
                      </m:r>
                      <m:r>
                        <a:rPr lang="en-US" sz="1400" i="1" dirty="0" smtClean="0">
                          <a:solidFill>
                            <a:srgbClr val="253035"/>
                          </a:solidFill>
                          <a:latin typeface="Cambria Math" panose="02040503050406030204" pitchFamily="18" charset="0"/>
                        </a:rPr>
                        <m:t>.</m:t>
                      </m:r>
                    </m:oMath>
                  </m:oMathPara>
                </a14:m>
                <a:endParaRPr lang="en-US" sz="1400" dirty="0">
                  <a:solidFill>
                    <a:srgbClr val="253035"/>
                  </a:solidFill>
                  <a:latin typeface="Montserrat" panose="00000500000000000000" pitchFamily="2" charset="0"/>
                </a:endParaRPr>
              </a:p>
              <a:p>
                <a:pPr algn="just">
                  <a:lnSpc>
                    <a:spcPct val="150000"/>
                  </a:lnSpc>
                </a:pPr>
                <a:r>
                  <a:rPr lang="en-US" sz="1400" dirty="0" err="1">
                    <a:solidFill>
                      <a:srgbClr val="253035"/>
                    </a:solidFill>
                    <a:latin typeface="Montserrat" panose="00000500000000000000" pitchFamily="2" charset="0"/>
                  </a:rPr>
                  <a:t>Nếu</a:t>
                </a:r>
                <a:r>
                  <a:rPr lang="en-US" sz="1400" dirty="0">
                    <a:solidFill>
                      <a:srgbClr val="253035"/>
                    </a:solidFill>
                    <a:latin typeface="Montserrat" panose="00000500000000000000" pitchFamily="2" charset="0"/>
                  </a:rPr>
                  <a:t> </a:t>
                </a:r>
                <a14:m>
                  <m:oMath xmlns:m="http://schemas.openxmlformats.org/officeDocument/2006/math">
                    <m:r>
                      <a:rPr lang="en-US" sz="1400" i="1" dirty="0" smtClean="0">
                        <a:solidFill>
                          <a:srgbClr val="253035"/>
                        </a:solidFill>
                        <a:latin typeface="Cambria Math" panose="02040503050406030204" pitchFamily="18" charset="0"/>
                      </a:rPr>
                      <m:t>𝐵𝑦𝑡𝑒</m:t>
                    </m:r>
                    <m:r>
                      <a:rPr lang="en-US" sz="1400" i="1" dirty="0" smtClean="0">
                        <a:solidFill>
                          <a:srgbClr val="253035"/>
                        </a:solidFill>
                        <a:latin typeface="Cambria Math" panose="02040503050406030204" pitchFamily="18" charset="0"/>
                      </a:rPr>
                      <m:t>5</m:t>
                    </m:r>
                    <m:r>
                      <a:rPr lang="en-US" sz="1400" i="1" dirty="0" smtClean="0">
                        <a:solidFill>
                          <a:srgbClr val="253035"/>
                        </a:solidFill>
                        <a:latin typeface="Cambria Math" panose="02040503050406030204" pitchFamily="18" charset="0"/>
                      </a:rPr>
                      <m:t> = </m:t>
                    </m:r>
                    <m:nary>
                      <m:naryPr>
                        <m:chr m:val="∑"/>
                        <m:ctrlPr>
                          <a:rPr lang="en-US" sz="1400" i="1" smtClean="0">
                            <a:solidFill>
                              <a:srgbClr val="253035"/>
                            </a:solidFill>
                            <a:latin typeface="Cambria Math" panose="02040503050406030204" pitchFamily="18" charset="0"/>
                          </a:rPr>
                        </m:ctrlPr>
                      </m:naryPr>
                      <m:sub>
                        <m:r>
                          <m:rPr>
                            <m:brk m:alnAt="23"/>
                          </m:rPr>
                          <a:rPr lang="en-US" sz="1400" b="0" i="1" smtClean="0">
                            <a:solidFill>
                              <a:srgbClr val="253035"/>
                            </a:solidFill>
                            <a:latin typeface="Cambria Math" panose="02040503050406030204" pitchFamily="18" charset="0"/>
                          </a:rPr>
                          <m:t>𝑖</m:t>
                        </m:r>
                        <m:r>
                          <a:rPr lang="en-US" sz="1400" b="0" i="1" smtClean="0">
                            <a:solidFill>
                              <a:srgbClr val="253035"/>
                            </a:solidFill>
                            <a:latin typeface="Cambria Math" panose="02040503050406030204" pitchFamily="18" charset="0"/>
                          </a:rPr>
                          <m:t>=</m:t>
                        </m:r>
                        <m:r>
                          <m:rPr>
                            <m:brk m:alnAt="23"/>
                          </m:rPr>
                          <a:rPr lang="en-US" sz="1400" b="0" i="1" smtClean="0">
                            <a:solidFill>
                              <a:srgbClr val="253035"/>
                            </a:solidFill>
                            <a:latin typeface="Cambria Math" panose="02040503050406030204" pitchFamily="18" charset="0"/>
                          </a:rPr>
                          <m:t>1</m:t>
                        </m:r>
                      </m:sub>
                      <m:sup>
                        <m:r>
                          <a:rPr lang="en-US" sz="1400" b="0" i="1" smtClean="0">
                            <a:solidFill>
                              <a:srgbClr val="253035"/>
                            </a:solidFill>
                            <a:latin typeface="Cambria Math" panose="02040503050406030204" pitchFamily="18" charset="0"/>
                          </a:rPr>
                          <m:t>4</m:t>
                        </m:r>
                      </m:sup>
                      <m:e>
                        <m:r>
                          <a:rPr lang="en-US" sz="1400" b="0" i="1" smtClean="0">
                            <a:solidFill>
                              <a:srgbClr val="253035"/>
                            </a:solidFill>
                            <a:latin typeface="Cambria Math" panose="02040503050406030204" pitchFamily="18" charset="0"/>
                          </a:rPr>
                          <m:t>𝐵𝑦𝑡</m:t>
                        </m:r>
                        <m:sSub>
                          <m:sSubPr>
                            <m:ctrlPr>
                              <a:rPr lang="en-US" sz="1400" b="0" i="1" smtClean="0">
                                <a:solidFill>
                                  <a:srgbClr val="253035"/>
                                </a:solidFill>
                                <a:latin typeface="Cambria Math" panose="02040503050406030204" pitchFamily="18" charset="0"/>
                              </a:rPr>
                            </m:ctrlPr>
                          </m:sSubPr>
                          <m:e>
                            <m:r>
                              <a:rPr lang="en-US" sz="1400" b="0" i="1" smtClean="0">
                                <a:solidFill>
                                  <a:srgbClr val="253035"/>
                                </a:solidFill>
                                <a:latin typeface="Cambria Math" panose="02040503050406030204" pitchFamily="18" charset="0"/>
                              </a:rPr>
                              <m:t>𝑒</m:t>
                            </m:r>
                          </m:e>
                          <m:sub>
                            <m:r>
                              <a:rPr lang="en-US" sz="1400" b="0" i="1" smtClean="0">
                                <a:solidFill>
                                  <a:srgbClr val="253035"/>
                                </a:solidFill>
                                <a:latin typeface="Cambria Math" panose="02040503050406030204" pitchFamily="18" charset="0"/>
                              </a:rPr>
                              <m:t>𝑖</m:t>
                            </m:r>
                          </m:sub>
                        </m:sSub>
                      </m:e>
                    </m:nary>
                  </m:oMath>
                </a14:m>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thì</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việc</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truyền</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dữ</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liệu</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là</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chính</a:t>
                </a:r>
                <a:r>
                  <a:rPr lang="en-US" sz="1400" dirty="0">
                    <a:solidFill>
                      <a:srgbClr val="253035"/>
                    </a:solidFill>
                    <a:latin typeface="Montserrat" panose="00000500000000000000" pitchFamily="2" charset="0"/>
                  </a:rPr>
                  <a:t> </a:t>
                </a:r>
                <a:r>
                  <a:rPr lang="en-US" sz="1400" dirty="0" err="1">
                    <a:solidFill>
                      <a:srgbClr val="253035"/>
                    </a:solidFill>
                    <a:latin typeface="Montserrat" panose="00000500000000000000" pitchFamily="2" charset="0"/>
                  </a:rPr>
                  <a:t>xác</a:t>
                </a:r>
                <a:r>
                  <a:rPr lang="en-US" sz="1400" dirty="0">
                    <a:solidFill>
                      <a:srgbClr val="253035"/>
                    </a:solidFill>
                    <a:latin typeface="Montserrat" panose="00000500000000000000" pitchFamily="2" charset="0"/>
                  </a:rPr>
                  <a:t>.</a:t>
                </a:r>
              </a:p>
            </p:txBody>
          </p:sp>
        </mc:Choice>
        <mc:Fallback xmlns="">
          <p:sp>
            <p:nvSpPr>
              <p:cNvPr id="67" name="Google Shape;4381;p37">
                <a:extLst>
                  <a:ext uri="{FF2B5EF4-FFF2-40B4-BE49-F238E27FC236}">
                    <a16:creationId xmlns:a16="http://schemas.microsoft.com/office/drawing/2014/main" id="{22B7FD5F-AF05-4BB4-B385-51917ADACB1F}"/>
                  </a:ext>
                </a:extLst>
              </p:cNvPr>
              <p:cNvSpPr txBox="1">
                <a:spLocks noRot="1" noChangeAspect="1" noMove="1" noResize="1" noEditPoints="1" noAdjustHandles="1" noChangeArrowheads="1" noChangeShapeType="1" noTextEdit="1"/>
              </p:cNvSpPr>
              <p:nvPr/>
            </p:nvSpPr>
            <p:spPr>
              <a:xfrm>
                <a:off x="1676791" y="3028812"/>
                <a:ext cx="6516097" cy="2152787"/>
              </a:xfrm>
              <a:prstGeom prst="rect">
                <a:avLst/>
              </a:prstGeom>
              <a:blipFill>
                <a:blip r:embed="rId3"/>
                <a:stretch>
                  <a:fillRect l="-281" r="-1029"/>
                </a:stretch>
              </a:blipFill>
              <a:ln>
                <a:noFill/>
              </a:ln>
            </p:spPr>
            <p:txBody>
              <a:bodyPr/>
              <a:lstStyle/>
              <a:p>
                <a:r>
                  <a:rPr lang="en-US">
                    <a:noFill/>
                  </a:rPr>
                  <a:t> </a:t>
                </a:r>
              </a:p>
            </p:txBody>
          </p:sp>
        </mc:Fallback>
      </mc:AlternateContent>
      <p:sp>
        <p:nvSpPr>
          <p:cNvPr id="68" name="Hộp Văn bản 67">
            <a:extLst>
              <a:ext uri="{FF2B5EF4-FFF2-40B4-BE49-F238E27FC236}">
                <a16:creationId xmlns:a16="http://schemas.microsoft.com/office/drawing/2014/main" id="{2D7B1F3F-62DF-4C9F-A780-AAA24ED44EF9}"/>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8</a:t>
            </a:r>
          </a:p>
        </p:txBody>
      </p:sp>
    </p:spTree>
    <p:extLst>
      <p:ext uri="{BB962C8B-B14F-4D97-AF65-F5344CB8AC3E}">
        <p14:creationId xmlns:p14="http://schemas.microsoft.com/office/powerpoint/2010/main" val="448336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1"/>
        <p:cNvGrpSpPr/>
        <p:nvPr/>
      </p:nvGrpSpPr>
      <p:grpSpPr>
        <a:xfrm>
          <a:off x="0" y="0"/>
          <a:ext cx="0" cy="0"/>
          <a:chOff x="0" y="0"/>
          <a:chExt cx="0" cy="0"/>
        </a:xfrm>
      </p:grpSpPr>
      <p:sp>
        <p:nvSpPr>
          <p:cNvPr id="4633" name="Google Shape;4633;p51"/>
          <p:cNvSpPr txBox="1">
            <a:spLocks noGrp="1"/>
          </p:cNvSpPr>
          <p:nvPr>
            <p:ph type="title"/>
          </p:nvPr>
        </p:nvSpPr>
        <p:spPr>
          <a:xfrm>
            <a:off x="720000" y="372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7A0C0C"/>
                </a:solidFill>
                <a:latin typeface="#9Slide03 Jura Bold" panose="00000800000000000000" pitchFamily="2" charset="0"/>
              </a:rPr>
              <a:t>Bước 1: </a:t>
            </a:r>
            <a:r>
              <a:rPr lang="en" dirty="0">
                <a:solidFill>
                  <a:srgbClr val="253035"/>
                </a:solidFill>
                <a:latin typeface="#9Slide03 Jura Bold" panose="00000800000000000000" pitchFamily="2" charset="0"/>
              </a:rPr>
              <a:t>G</a:t>
            </a:r>
            <a:r>
              <a:rPr lang="en-US" dirty="0">
                <a:solidFill>
                  <a:srgbClr val="253035"/>
                </a:solidFill>
                <a:latin typeface="#9Slide03 Jura Bold" panose="00000800000000000000" pitchFamily="2" charset="0"/>
              </a:rPr>
              <a:t>ử</a:t>
            </a:r>
            <a:r>
              <a:rPr lang="en" dirty="0">
                <a:solidFill>
                  <a:srgbClr val="253035"/>
                </a:solidFill>
                <a:latin typeface="#9Slide03 Jura Bold" panose="00000800000000000000" pitchFamily="2" charset="0"/>
              </a:rPr>
              <a:t>i tín hiệu khởi động</a:t>
            </a:r>
            <a:endParaRPr dirty="0">
              <a:solidFill>
                <a:srgbClr val="D9D9D9"/>
              </a:solidFill>
              <a:latin typeface="#9Slide03 Jura Bold" panose="00000800000000000000" pitchFamily="2" charset="0"/>
            </a:endParaRPr>
          </a:p>
        </p:txBody>
      </p:sp>
      <p:sp>
        <p:nvSpPr>
          <p:cNvPr id="14" name="Google Shape;4381;p37">
            <a:extLst>
              <a:ext uri="{FF2B5EF4-FFF2-40B4-BE49-F238E27FC236}">
                <a16:creationId xmlns:a16="http://schemas.microsoft.com/office/drawing/2014/main" id="{401A28CC-AB5A-49B4-ADA3-8A8BF97B0506}"/>
              </a:ext>
            </a:extLst>
          </p:cNvPr>
          <p:cNvSpPr txBox="1">
            <a:spLocks/>
          </p:cNvSpPr>
          <p:nvPr/>
        </p:nvSpPr>
        <p:spPr>
          <a:xfrm>
            <a:off x="7213600" y="13062"/>
            <a:ext cx="2006600" cy="40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l"/>
            <a:r>
              <a:rPr lang="en-US" sz="1400" b="1" dirty="0">
                <a:latin typeface="Montserrat" panose="00000500000000000000" pitchFamily="2" charset="0"/>
              </a:rPr>
              <a:t>PHÂN TÍCH ĐỀ TÀI</a:t>
            </a:r>
          </a:p>
        </p:txBody>
      </p:sp>
      <p:sp>
        <p:nvSpPr>
          <p:cNvPr id="15" name="Google Shape;4382;p37">
            <a:extLst>
              <a:ext uri="{FF2B5EF4-FFF2-40B4-BE49-F238E27FC236}">
                <a16:creationId xmlns:a16="http://schemas.microsoft.com/office/drawing/2014/main" id="{29C95BDC-A109-4D1F-A001-17923BB8F856}"/>
              </a:ext>
            </a:extLst>
          </p:cNvPr>
          <p:cNvSpPr txBox="1">
            <a:spLocks/>
          </p:cNvSpPr>
          <p:nvPr/>
        </p:nvSpPr>
        <p:spPr>
          <a:xfrm>
            <a:off x="6872588" y="13062"/>
            <a:ext cx="609650" cy="40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dirty="0">
                <a:solidFill>
                  <a:srgbClr val="7A0C0C"/>
                </a:solidFill>
                <a:latin typeface="Montserrat" panose="00000500000000000000" pitchFamily="2" charset="0"/>
              </a:rPr>
              <a:t>01</a:t>
            </a:r>
          </a:p>
        </p:txBody>
      </p:sp>
      <p:pic>
        <p:nvPicPr>
          <p:cNvPr id="16" name="Hình ảnh 15">
            <a:extLst>
              <a:ext uri="{FF2B5EF4-FFF2-40B4-BE49-F238E27FC236}">
                <a16:creationId xmlns:a16="http://schemas.microsoft.com/office/drawing/2014/main" id="{8DB4DA37-AE08-4751-B6B2-09168C313FB3}"/>
              </a:ext>
            </a:extLst>
          </p:cNvPr>
          <p:cNvPicPr>
            <a:picLocks noChangeAspect="1"/>
          </p:cNvPicPr>
          <p:nvPr/>
        </p:nvPicPr>
        <p:blipFill>
          <a:blip r:embed="rId3"/>
          <a:stretch>
            <a:fillRect/>
          </a:stretch>
        </p:blipFill>
        <p:spPr>
          <a:xfrm>
            <a:off x="986734" y="1232796"/>
            <a:ext cx="7170533" cy="3218889"/>
          </a:xfrm>
          <a:prstGeom prst="rect">
            <a:avLst/>
          </a:prstGeom>
        </p:spPr>
      </p:pic>
      <p:sp>
        <p:nvSpPr>
          <p:cNvPr id="26" name="Hộp Văn bản 25">
            <a:extLst>
              <a:ext uri="{FF2B5EF4-FFF2-40B4-BE49-F238E27FC236}">
                <a16:creationId xmlns:a16="http://schemas.microsoft.com/office/drawing/2014/main" id="{150B2A9C-2F0D-4096-B103-0B18D16033CE}"/>
              </a:ext>
            </a:extLst>
          </p:cNvPr>
          <p:cNvSpPr txBox="1"/>
          <p:nvPr/>
        </p:nvSpPr>
        <p:spPr>
          <a:xfrm>
            <a:off x="8745284" y="4834658"/>
            <a:ext cx="398716" cy="307777"/>
          </a:xfrm>
          <a:prstGeom prst="rect">
            <a:avLst/>
          </a:prstGeom>
          <a:noFill/>
        </p:spPr>
        <p:txBody>
          <a:bodyPr wrap="square" rtlCol="0">
            <a:spAutoFit/>
          </a:bodyPr>
          <a:lstStyle/>
          <a:p>
            <a:r>
              <a:rPr lang="en-US" dirty="0">
                <a:latin typeface="Montserrat" panose="00000500000000000000" pitchFamily="2" charset="0"/>
              </a:rPr>
              <a:t>9</a:t>
            </a:r>
          </a:p>
        </p:txBody>
      </p:sp>
    </p:spTree>
    <p:extLst>
      <p:ext uri="{BB962C8B-B14F-4D97-AF65-F5344CB8AC3E}">
        <p14:creationId xmlns:p14="http://schemas.microsoft.com/office/powerpoint/2010/main" val="2291710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mart Home Project Proposal by Slidesgo">
  <a:themeElements>
    <a:clrScheme name="Simple Light">
      <a:dk1>
        <a:srgbClr val="253035"/>
      </a:dk1>
      <a:lt1>
        <a:srgbClr val="F9F9F9"/>
      </a:lt1>
      <a:dk2>
        <a:srgbClr val="FFFFFF"/>
      </a:dk2>
      <a:lt2>
        <a:srgbClr val="7A0C0C"/>
      </a:lt2>
      <a:accent1>
        <a:srgbClr val="FFFFFF"/>
      </a:accent1>
      <a:accent2>
        <a:srgbClr val="FFFFFF"/>
      </a:accent2>
      <a:accent3>
        <a:srgbClr val="FFFFFF"/>
      </a:accent3>
      <a:accent4>
        <a:srgbClr val="FFFFFF"/>
      </a:accent4>
      <a:accent5>
        <a:srgbClr val="FFFFFF"/>
      </a:accent5>
      <a:accent6>
        <a:srgbClr val="FFFFFF"/>
      </a:accent6>
      <a:hlink>
        <a:srgbClr val="2530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7764D2D429D04CA723052094052FC4" ma:contentTypeVersion="14" ma:contentTypeDescription="Create a new document." ma:contentTypeScope="" ma:versionID="a2f0875b6356ad879637f308ab9da6df">
  <xsd:schema xmlns:xsd="http://www.w3.org/2001/XMLSchema" xmlns:xs="http://www.w3.org/2001/XMLSchema" xmlns:p="http://schemas.microsoft.com/office/2006/metadata/properties" xmlns:ns3="b162df51-77a0-4864-8091-b1a4d875eab0" xmlns:ns4="e5d4390c-691b-4cb6-89ea-a723192f3c4f" targetNamespace="http://schemas.microsoft.com/office/2006/metadata/properties" ma:root="true" ma:fieldsID="636efbfec02a3569b211ff7ee0c6e401" ns3:_="" ns4:_="">
    <xsd:import namespace="b162df51-77a0-4864-8091-b1a4d875eab0"/>
    <xsd:import namespace="e5d4390c-691b-4cb6-89ea-a723192f3c4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62df51-77a0-4864-8091-b1a4d875ea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d4390c-691b-4cb6-89ea-a723192f3c4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CFB6D0-E5C8-43EA-B1D6-8FED915FC1C1}">
  <ds:schemaRefs>
    <ds:schemaRef ds:uri="b162df51-77a0-4864-8091-b1a4d875eab0"/>
    <ds:schemaRef ds:uri="http://purl.org/dc/elements/1.1/"/>
    <ds:schemaRef ds:uri="http://schemas.microsoft.com/office/2006/metadata/properties"/>
    <ds:schemaRef ds:uri="e5d4390c-691b-4cb6-89ea-a723192f3c4f"/>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4EB1A617-2EC7-48A1-A850-54B3CDF90693}">
  <ds:schemaRefs>
    <ds:schemaRef ds:uri="http://schemas.microsoft.com/sharepoint/v3/contenttype/forms"/>
  </ds:schemaRefs>
</ds:datastoreItem>
</file>

<file path=customXml/itemProps3.xml><?xml version="1.0" encoding="utf-8"?>
<ds:datastoreItem xmlns:ds="http://schemas.openxmlformats.org/officeDocument/2006/customXml" ds:itemID="{B785121C-4F32-4CE2-8DC4-E0DDABAC9142}">
  <ds:schemaRefs>
    <ds:schemaRef ds:uri="b162df51-77a0-4864-8091-b1a4d875eab0"/>
    <ds:schemaRef ds:uri="e5d4390c-691b-4cb6-89ea-a723192f3c4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281</TotalTime>
  <Words>1838</Words>
  <Application>Microsoft Office PowerPoint</Application>
  <PresentationFormat>Trình chiếu Trên màn hình (16:9)</PresentationFormat>
  <Paragraphs>359</Paragraphs>
  <Slides>27</Slides>
  <Notes>27</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27</vt:i4>
      </vt:variant>
    </vt:vector>
  </HeadingPairs>
  <TitlesOfParts>
    <vt:vector size="35" baseType="lpstr">
      <vt:lpstr>Arial</vt:lpstr>
      <vt:lpstr>Black Han Sans</vt:lpstr>
      <vt:lpstr>#9Slide03 Jura Bold</vt:lpstr>
      <vt:lpstr>#9Slide02 Tieu de dai</vt:lpstr>
      <vt:lpstr>Montserrat</vt:lpstr>
      <vt:lpstr>ABeeZee</vt:lpstr>
      <vt:lpstr>Cambria Math</vt:lpstr>
      <vt:lpstr>Smart Home Project Proposal by Slidesgo</vt:lpstr>
      <vt:lpstr>ĐO NHIỆT ĐỘ KHÔNG KHÍ SỬ DỤNG CẢM BIẾN DHT22 &amp; XỬ LÝ SAI SỐ</vt:lpstr>
      <vt:lpstr>TABLE OF CONTENTS</vt:lpstr>
      <vt:lpstr>PHÂN TÍCH ĐỀ TÀI</vt:lpstr>
      <vt:lpstr>Cấu tạo cảm biến DHT22</vt:lpstr>
      <vt:lpstr>Cảm biến độ ẩm</vt:lpstr>
      <vt:lpstr>Cảm biến nhiệt độ</vt:lpstr>
      <vt:lpstr>Kết nối DHT22 với MCU</vt:lpstr>
      <vt:lpstr>Yêu cầu trong xử lý</vt:lpstr>
      <vt:lpstr>Bước 1: Gửi tín hiệu khởi động</vt:lpstr>
      <vt:lpstr>Bước 2: Gửi dữ liệu nhiệt độ</vt:lpstr>
      <vt:lpstr>YÊU CẦU KỸ THUẬT</vt:lpstr>
      <vt:lpstr>TABLE OF CONTENTS</vt:lpstr>
      <vt:lpstr>THIẾT KẾ</vt:lpstr>
      <vt:lpstr>Sơ đồ nguyên lý</vt:lpstr>
      <vt:lpstr>Mạch thực tế</vt:lpstr>
      <vt:lpstr>Code triển khai</vt:lpstr>
      <vt:lpstr>TABLE OF CONTENTS</vt:lpstr>
      <vt:lpstr>KẾT QUẢ ĐO &amp; SAI SỐ</vt:lpstr>
      <vt:lpstr>KẾT QUẢ ĐO</vt:lpstr>
      <vt:lpstr>XỬ LÝ KẾT QUẢ ĐO</vt:lpstr>
      <vt:lpstr>XỬ LÝ KẾT QUẢ ĐO</vt:lpstr>
      <vt:lpstr>XỬ LÝ KẾT QUẢ ĐO</vt:lpstr>
      <vt:lpstr>Nguyên nhân sai số - Khắc phục</vt:lpstr>
      <vt:lpstr>TABLE OF CONTENTS</vt:lpstr>
      <vt:lpstr>KẾT LUẬN</vt:lpstr>
      <vt:lpstr>KẾT LUẬN</vt:lpstr>
      <vt:lpstr>THANKS! Any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ĐO NHIỆT ĐỘ KHÔNG KHÍ SỬ DỤNG CẢM BIẾN DHT22 &amp; XỬ LÝ SAI SỐ</dc:title>
  <cp:lastModifiedBy>TRAN THU MAI ANH 20193288</cp:lastModifiedBy>
  <cp:revision>1</cp:revision>
  <dcterms:modified xsi:type="dcterms:W3CDTF">2022-03-12T15:23:22Z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0x010100687764D2D429D04CA723052094052FC4</vt:lpwstr>
  </property>
</Properties>
</file>